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4.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43" r:id="rId1"/>
    <p:sldMasterId id="2147483818" r:id="rId2"/>
    <p:sldMasterId id="2147483806" r:id="rId3"/>
    <p:sldMasterId id="2147483769" r:id="rId4"/>
    <p:sldMasterId id="2147483794" r:id="rId5"/>
  </p:sldMasterIdLst>
  <p:notesMasterIdLst>
    <p:notesMasterId r:id="rId17"/>
  </p:notesMasterIdLst>
  <p:handoutMasterIdLst>
    <p:handoutMasterId r:id="rId18"/>
  </p:handoutMasterIdLst>
  <p:sldIdLst>
    <p:sldId id="327" r:id="rId6"/>
    <p:sldId id="356" r:id="rId7"/>
    <p:sldId id="357" r:id="rId8"/>
    <p:sldId id="358" r:id="rId9"/>
    <p:sldId id="355" r:id="rId10"/>
    <p:sldId id="352" r:id="rId11"/>
    <p:sldId id="353" r:id="rId12"/>
    <p:sldId id="364" r:id="rId13"/>
    <p:sldId id="365" r:id="rId14"/>
    <p:sldId id="354" r:id="rId15"/>
    <p:sldId id="341" r:id="rId16"/>
  </p:sldIdLst>
  <p:sldSz cx="9144000" cy="6858000" type="screen4x3"/>
  <p:notesSz cx="6797675" cy="9926638"/>
  <p:defaultTextStyle>
    <a:defPPr>
      <a:defRPr lang="de-DE"/>
    </a:defPPr>
    <a:lvl1pPr algn="l" rtl="0" eaLnBrk="0" fontAlgn="base" hangingPunct="0">
      <a:spcBef>
        <a:spcPct val="0"/>
      </a:spcBef>
      <a:spcAft>
        <a:spcPct val="0"/>
      </a:spcAft>
      <a:defRPr sz="1600" kern="1200">
        <a:solidFill>
          <a:schemeClr val="tx1"/>
        </a:solidFill>
        <a:latin typeface="Arial" charset="0"/>
        <a:ea typeface="+mn-ea"/>
        <a:cs typeface="+mn-cs"/>
      </a:defRPr>
    </a:lvl1pPr>
    <a:lvl2pPr marL="457200" algn="l" rtl="0" eaLnBrk="0" fontAlgn="base" hangingPunct="0">
      <a:spcBef>
        <a:spcPct val="0"/>
      </a:spcBef>
      <a:spcAft>
        <a:spcPct val="0"/>
      </a:spcAft>
      <a:defRPr sz="1600" kern="1200">
        <a:solidFill>
          <a:schemeClr val="tx1"/>
        </a:solidFill>
        <a:latin typeface="Arial" charset="0"/>
        <a:ea typeface="+mn-ea"/>
        <a:cs typeface="+mn-cs"/>
      </a:defRPr>
    </a:lvl2pPr>
    <a:lvl3pPr marL="914400" algn="l" rtl="0" eaLnBrk="0" fontAlgn="base" hangingPunct="0">
      <a:spcBef>
        <a:spcPct val="0"/>
      </a:spcBef>
      <a:spcAft>
        <a:spcPct val="0"/>
      </a:spcAft>
      <a:defRPr sz="1600" kern="1200">
        <a:solidFill>
          <a:schemeClr val="tx1"/>
        </a:solidFill>
        <a:latin typeface="Arial" charset="0"/>
        <a:ea typeface="+mn-ea"/>
        <a:cs typeface="+mn-cs"/>
      </a:defRPr>
    </a:lvl3pPr>
    <a:lvl4pPr marL="1371600" algn="l" rtl="0" eaLnBrk="0" fontAlgn="base" hangingPunct="0">
      <a:spcBef>
        <a:spcPct val="0"/>
      </a:spcBef>
      <a:spcAft>
        <a:spcPct val="0"/>
      </a:spcAft>
      <a:defRPr sz="1600" kern="1200">
        <a:solidFill>
          <a:schemeClr val="tx1"/>
        </a:solidFill>
        <a:latin typeface="Arial" charset="0"/>
        <a:ea typeface="+mn-ea"/>
        <a:cs typeface="+mn-cs"/>
      </a:defRPr>
    </a:lvl4pPr>
    <a:lvl5pPr marL="1828800" algn="l" rtl="0" eaLnBrk="0" fontAlgn="base" hangingPunct="0">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44">
          <p15:clr>
            <a:srgbClr val="A4A3A4"/>
          </p15:clr>
        </p15:guide>
        <p15:guide id="2" pos="432">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77" autoAdjust="0"/>
    <p:restoredTop sz="79688" autoAdjust="0"/>
  </p:normalViewPr>
  <p:slideViewPr>
    <p:cSldViewPr snapToGrid="0">
      <p:cViewPr varScale="1">
        <p:scale>
          <a:sx n="56" d="100"/>
          <a:sy n="56" d="100"/>
        </p:scale>
        <p:origin x="1512" y="44"/>
      </p:cViewPr>
      <p:guideLst>
        <p:guide orient="horz" pos="144"/>
        <p:guide pos="43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3030"/>
    </p:cViewPr>
  </p:sorterViewPr>
  <p:notesViewPr>
    <p:cSldViewPr snapToGrid="0">
      <p:cViewPr varScale="1">
        <p:scale>
          <a:sx n="38" d="100"/>
          <a:sy n="38" d="100"/>
        </p:scale>
        <p:origin x="-1530"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p:cNvPr>
          <p:cNvSpPr>
            <a:spLocks noGrp="1" noChangeArrowheads="1"/>
          </p:cNvSpPr>
          <p:nvPr>
            <p:ph type="hdr" sz="quarter"/>
          </p:nvPr>
        </p:nvSpPr>
        <p:spPr bwMode="auto">
          <a:xfrm>
            <a:off x="0" y="1"/>
            <a:ext cx="2944342" cy="497333"/>
          </a:xfrm>
          <a:prstGeom prst="rect">
            <a:avLst/>
          </a:prstGeom>
          <a:noFill/>
          <a:ln>
            <a:noFill/>
          </a:ln>
          <a:effectLst/>
          <a:extLst/>
        </p:spPr>
        <p:txBody>
          <a:bodyPr vert="horz" wrap="square" lIns="94327" tIns="47162" rIns="94327" bIns="47162" numCol="1" anchor="t" anchorCtr="0" compatLnSpc="1">
            <a:prstTxWarp prst="textNoShape">
              <a:avLst/>
            </a:prstTxWarp>
          </a:bodyPr>
          <a:lstStyle>
            <a:lvl1pPr defTabSz="942807">
              <a:defRPr sz="1200">
                <a:latin typeface="Arial" charset="0"/>
              </a:defRPr>
            </a:lvl1pPr>
          </a:lstStyle>
          <a:p>
            <a:pPr>
              <a:defRPr/>
            </a:pPr>
            <a:endParaRPr lang="de-DE"/>
          </a:p>
        </p:txBody>
      </p:sp>
      <p:sp>
        <p:nvSpPr>
          <p:cNvPr id="5123" name="Rectangle 3">
            <a:extLst/>
          </p:cNvPr>
          <p:cNvSpPr>
            <a:spLocks noGrp="1" noChangeArrowheads="1"/>
          </p:cNvSpPr>
          <p:nvPr>
            <p:ph type="dt" sz="quarter" idx="1"/>
          </p:nvPr>
        </p:nvSpPr>
        <p:spPr bwMode="auto">
          <a:xfrm>
            <a:off x="3853334" y="1"/>
            <a:ext cx="2944341" cy="497333"/>
          </a:xfrm>
          <a:prstGeom prst="rect">
            <a:avLst/>
          </a:prstGeom>
          <a:noFill/>
          <a:ln>
            <a:noFill/>
          </a:ln>
          <a:effectLst/>
          <a:extLst/>
        </p:spPr>
        <p:txBody>
          <a:bodyPr vert="horz" wrap="square" lIns="94327" tIns="47162" rIns="94327" bIns="47162" numCol="1" anchor="t" anchorCtr="0" compatLnSpc="1">
            <a:prstTxWarp prst="textNoShape">
              <a:avLst/>
            </a:prstTxWarp>
          </a:bodyPr>
          <a:lstStyle>
            <a:lvl1pPr algn="r" defTabSz="942807">
              <a:defRPr sz="1200">
                <a:latin typeface="Arial" charset="0"/>
              </a:defRPr>
            </a:lvl1pPr>
          </a:lstStyle>
          <a:p>
            <a:pPr>
              <a:defRPr/>
            </a:pPr>
            <a:endParaRPr lang="de-DE"/>
          </a:p>
        </p:txBody>
      </p:sp>
      <p:sp>
        <p:nvSpPr>
          <p:cNvPr id="5124" name="Rectangle 4">
            <a:extLst/>
          </p:cNvPr>
          <p:cNvSpPr>
            <a:spLocks noGrp="1" noChangeArrowheads="1"/>
          </p:cNvSpPr>
          <p:nvPr>
            <p:ph type="ftr" sz="quarter" idx="2"/>
          </p:nvPr>
        </p:nvSpPr>
        <p:spPr bwMode="auto">
          <a:xfrm>
            <a:off x="0" y="9429305"/>
            <a:ext cx="2944342" cy="497333"/>
          </a:xfrm>
          <a:prstGeom prst="rect">
            <a:avLst/>
          </a:prstGeom>
          <a:noFill/>
          <a:ln>
            <a:noFill/>
          </a:ln>
          <a:effectLst/>
          <a:extLst/>
        </p:spPr>
        <p:txBody>
          <a:bodyPr vert="horz" wrap="square" lIns="94327" tIns="47162" rIns="94327" bIns="47162" numCol="1" anchor="b" anchorCtr="0" compatLnSpc="1">
            <a:prstTxWarp prst="textNoShape">
              <a:avLst/>
            </a:prstTxWarp>
          </a:bodyPr>
          <a:lstStyle>
            <a:lvl1pPr defTabSz="942807">
              <a:defRPr sz="1200">
                <a:latin typeface="Arial" charset="0"/>
              </a:defRPr>
            </a:lvl1pPr>
          </a:lstStyle>
          <a:p>
            <a:pPr>
              <a:defRPr/>
            </a:pPr>
            <a:endParaRPr lang="de-DE"/>
          </a:p>
        </p:txBody>
      </p:sp>
      <p:sp>
        <p:nvSpPr>
          <p:cNvPr id="5125" name="Rectangle 5">
            <a:extLst/>
          </p:cNvPr>
          <p:cNvSpPr>
            <a:spLocks noGrp="1" noChangeArrowheads="1"/>
          </p:cNvSpPr>
          <p:nvPr>
            <p:ph type="sldNum" sz="quarter" idx="3"/>
          </p:nvPr>
        </p:nvSpPr>
        <p:spPr bwMode="auto">
          <a:xfrm>
            <a:off x="3853334" y="9429305"/>
            <a:ext cx="2944341" cy="497333"/>
          </a:xfrm>
          <a:prstGeom prst="rect">
            <a:avLst/>
          </a:prstGeom>
          <a:noFill/>
          <a:ln>
            <a:noFill/>
          </a:ln>
          <a:effectLst/>
          <a:extLst/>
        </p:spPr>
        <p:txBody>
          <a:bodyPr vert="horz" wrap="square" lIns="94327" tIns="47162" rIns="94327" bIns="47162" numCol="1" anchor="b" anchorCtr="0" compatLnSpc="1">
            <a:prstTxWarp prst="textNoShape">
              <a:avLst/>
            </a:prstTxWarp>
          </a:bodyPr>
          <a:lstStyle>
            <a:lvl1pPr algn="r" defTabSz="941947">
              <a:defRPr sz="1200" smtClean="0"/>
            </a:lvl1pPr>
          </a:lstStyle>
          <a:p>
            <a:pPr>
              <a:defRPr/>
            </a:pPr>
            <a:fld id="{F2779DC1-2355-4BC5-8808-D9101F5E2F1F}"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p:cNvPr>
          <p:cNvSpPr>
            <a:spLocks noGrp="1" noChangeArrowheads="1"/>
          </p:cNvSpPr>
          <p:nvPr>
            <p:ph type="hdr" sz="quarter"/>
          </p:nvPr>
        </p:nvSpPr>
        <p:spPr bwMode="auto">
          <a:xfrm>
            <a:off x="0" y="1"/>
            <a:ext cx="2944342" cy="497333"/>
          </a:xfrm>
          <a:prstGeom prst="rect">
            <a:avLst/>
          </a:prstGeom>
          <a:noFill/>
          <a:ln>
            <a:noFill/>
          </a:ln>
          <a:effectLst/>
          <a:extLst/>
        </p:spPr>
        <p:txBody>
          <a:bodyPr vert="horz" wrap="square" lIns="94327" tIns="47162" rIns="94327" bIns="47162" numCol="1" anchor="t" anchorCtr="0" compatLnSpc="1">
            <a:prstTxWarp prst="textNoShape">
              <a:avLst/>
            </a:prstTxWarp>
          </a:bodyPr>
          <a:lstStyle>
            <a:lvl1pPr defTabSz="942807">
              <a:defRPr sz="1200">
                <a:latin typeface="Times New Roman" pitchFamily="16" charset="0"/>
              </a:defRPr>
            </a:lvl1pPr>
          </a:lstStyle>
          <a:p>
            <a:pPr>
              <a:defRPr/>
            </a:pPr>
            <a:endParaRPr lang="de-DE"/>
          </a:p>
        </p:txBody>
      </p:sp>
      <p:sp>
        <p:nvSpPr>
          <p:cNvPr id="3075" name="Rectangle 3">
            <a:extLst/>
          </p:cNvPr>
          <p:cNvSpPr>
            <a:spLocks noGrp="1" noChangeArrowheads="1"/>
          </p:cNvSpPr>
          <p:nvPr>
            <p:ph type="dt" idx="1"/>
          </p:nvPr>
        </p:nvSpPr>
        <p:spPr bwMode="auto">
          <a:xfrm>
            <a:off x="3853334" y="1"/>
            <a:ext cx="2944341" cy="497333"/>
          </a:xfrm>
          <a:prstGeom prst="rect">
            <a:avLst/>
          </a:prstGeom>
          <a:noFill/>
          <a:ln>
            <a:noFill/>
          </a:ln>
          <a:effectLst/>
          <a:extLst/>
        </p:spPr>
        <p:txBody>
          <a:bodyPr vert="horz" wrap="square" lIns="94327" tIns="47162" rIns="94327" bIns="47162" numCol="1" anchor="t" anchorCtr="0" compatLnSpc="1">
            <a:prstTxWarp prst="textNoShape">
              <a:avLst/>
            </a:prstTxWarp>
          </a:bodyPr>
          <a:lstStyle>
            <a:lvl1pPr algn="r" defTabSz="942807">
              <a:defRPr sz="1200">
                <a:latin typeface="Times New Roman" pitchFamily="16" charset="0"/>
              </a:defRPr>
            </a:lvl1pPr>
          </a:lstStyle>
          <a:p>
            <a:pPr>
              <a:defRPr/>
            </a:pPr>
            <a:endParaRPr lang="de-DE"/>
          </a:p>
        </p:txBody>
      </p:sp>
      <p:sp>
        <p:nvSpPr>
          <p:cNvPr id="32772" name="Rectangle 4"/>
          <p:cNvSpPr>
            <a:spLocks noGrp="1" noRot="1" noChangeAspect="1" noChangeArrowheads="1" noTextEdit="1"/>
          </p:cNvSpPr>
          <p:nvPr>
            <p:ph type="sldImg" idx="2"/>
          </p:nvPr>
        </p:nvSpPr>
        <p:spPr bwMode="auto">
          <a:xfrm>
            <a:off x="915988" y="742950"/>
            <a:ext cx="4965700" cy="3724275"/>
          </a:xfrm>
          <a:prstGeom prst="rect">
            <a:avLst/>
          </a:prstGeom>
          <a:noFill/>
          <a:ln w="9525">
            <a:solidFill>
              <a:srgbClr val="000000"/>
            </a:solidFill>
            <a:miter lim="800000"/>
            <a:headEnd/>
            <a:tailEnd/>
          </a:ln>
        </p:spPr>
      </p:sp>
      <p:sp>
        <p:nvSpPr>
          <p:cNvPr id="3077" name="Rectangle 5">
            <a:extLst/>
          </p:cNvPr>
          <p:cNvSpPr>
            <a:spLocks noGrp="1" noChangeArrowheads="1"/>
          </p:cNvSpPr>
          <p:nvPr>
            <p:ph type="body" sz="quarter" idx="3"/>
          </p:nvPr>
        </p:nvSpPr>
        <p:spPr bwMode="auto">
          <a:xfrm>
            <a:off x="905952" y="4716193"/>
            <a:ext cx="4985772" cy="4466755"/>
          </a:xfrm>
          <a:prstGeom prst="rect">
            <a:avLst/>
          </a:prstGeom>
          <a:noFill/>
          <a:ln>
            <a:noFill/>
          </a:ln>
          <a:effectLst/>
          <a:extLst/>
        </p:spPr>
        <p:txBody>
          <a:bodyPr vert="horz" wrap="square" lIns="94327" tIns="47162" rIns="94327" bIns="47162" numCol="1" anchor="t" anchorCtr="0" compatLnSpc="1">
            <a:prstTxWarp prst="textNoShape">
              <a:avLst/>
            </a:prstTxWarp>
          </a:bodyPr>
          <a:lstStyle/>
          <a:p>
            <a:pPr lvl="0"/>
            <a:r>
              <a:rPr lang="de-DE" noProof="0"/>
              <a:t>Klicken Sie, um die Formate des Vorlagentextes zu bearbeiten</a:t>
            </a:r>
          </a:p>
          <a:p>
            <a:pPr lvl="1"/>
            <a:r>
              <a:rPr lang="de-DE" noProof="0"/>
              <a:t>Zweite Ebene</a:t>
            </a:r>
          </a:p>
          <a:p>
            <a:pPr lvl="2"/>
            <a:r>
              <a:rPr lang="de-DE" noProof="0"/>
              <a:t>Dritte Ebene</a:t>
            </a:r>
          </a:p>
          <a:p>
            <a:pPr lvl="3"/>
            <a:r>
              <a:rPr lang="de-DE" noProof="0"/>
              <a:t>Vierte Ebene</a:t>
            </a:r>
          </a:p>
          <a:p>
            <a:pPr lvl="4"/>
            <a:r>
              <a:rPr lang="de-DE" noProof="0"/>
              <a:t>Fünfte Ebene</a:t>
            </a:r>
          </a:p>
        </p:txBody>
      </p:sp>
      <p:sp>
        <p:nvSpPr>
          <p:cNvPr id="3078" name="Rectangle 6">
            <a:extLst/>
          </p:cNvPr>
          <p:cNvSpPr>
            <a:spLocks noGrp="1" noChangeArrowheads="1"/>
          </p:cNvSpPr>
          <p:nvPr>
            <p:ph type="ftr" sz="quarter" idx="4"/>
          </p:nvPr>
        </p:nvSpPr>
        <p:spPr bwMode="auto">
          <a:xfrm>
            <a:off x="0" y="9429305"/>
            <a:ext cx="2944342" cy="497333"/>
          </a:xfrm>
          <a:prstGeom prst="rect">
            <a:avLst/>
          </a:prstGeom>
          <a:noFill/>
          <a:ln>
            <a:noFill/>
          </a:ln>
          <a:effectLst/>
          <a:extLst/>
        </p:spPr>
        <p:txBody>
          <a:bodyPr vert="horz" wrap="square" lIns="94327" tIns="47162" rIns="94327" bIns="47162" numCol="1" anchor="b" anchorCtr="0" compatLnSpc="1">
            <a:prstTxWarp prst="textNoShape">
              <a:avLst/>
            </a:prstTxWarp>
          </a:bodyPr>
          <a:lstStyle>
            <a:lvl1pPr defTabSz="942807">
              <a:defRPr sz="1200">
                <a:latin typeface="Times New Roman" pitchFamily="16" charset="0"/>
              </a:defRPr>
            </a:lvl1pPr>
          </a:lstStyle>
          <a:p>
            <a:pPr>
              <a:defRPr/>
            </a:pPr>
            <a:endParaRPr lang="de-DE"/>
          </a:p>
        </p:txBody>
      </p:sp>
      <p:sp>
        <p:nvSpPr>
          <p:cNvPr id="3079" name="Rectangle 7">
            <a:extLst/>
          </p:cNvPr>
          <p:cNvSpPr>
            <a:spLocks noGrp="1" noChangeArrowheads="1"/>
          </p:cNvSpPr>
          <p:nvPr>
            <p:ph type="sldNum" sz="quarter" idx="5"/>
          </p:nvPr>
        </p:nvSpPr>
        <p:spPr bwMode="auto">
          <a:xfrm>
            <a:off x="3853334" y="9429305"/>
            <a:ext cx="2944341" cy="497333"/>
          </a:xfrm>
          <a:prstGeom prst="rect">
            <a:avLst/>
          </a:prstGeom>
          <a:noFill/>
          <a:ln>
            <a:noFill/>
          </a:ln>
          <a:effectLst/>
          <a:extLst/>
        </p:spPr>
        <p:txBody>
          <a:bodyPr vert="horz" wrap="square" lIns="94327" tIns="47162" rIns="94327" bIns="47162" numCol="1" anchor="b" anchorCtr="0" compatLnSpc="1">
            <a:prstTxWarp prst="textNoShape">
              <a:avLst/>
            </a:prstTxWarp>
          </a:bodyPr>
          <a:lstStyle>
            <a:lvl1pPr algn="r" defTabSz="941947">
              <a:defRPr sz="1200" smtClean="0">
                <a:latin typeface="Times New Roman" pitchFamily="18" charset="0"/>
              </a:defRPr>
            </a:lvl1pPr>
          </a:lstStyle>
          <a:p>
            <a:pPr>
              <a:defRPr/>
            </a:pPr>
            <a:fld id="{746C5EB9-E4A5-4093-8254-896375ABE9C3}" type="slidenum">
              <a:rPr lang="de-DE" altLang="de-DE"/>
              <a:pPr>
                <a:defRPr/>
              </a:pPr>
              <a:t>‹Nr.›</a:t>
            </a:fld>
            <a:endParaRPr lang="de-DE"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6"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6"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6"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6"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txBox="1">
            <a:spLocks noGrp="1" noChangeArrowheads="1"/>
          </p:cNvSpPr>
          <p:nvPr/>
        </p:nvSpPr>
        <p:spPr bwMode="auto">
          <a:xfrm>
            <a:off x="3885255" y="9450861"/>
            <a:ext cx="2897220" cy="455760"/>
          </a:xfrm>
          <a:prstGeom prst="rect">
            <a:avLst/>
          </a:prstGeom>
          <a:noFill/>
          <a:ln w="9525">
            <a:noFill/>
            <a:miter lim="800000"/>
            <a:headEnd/>
            <a:tailEnd/>
          </a:ln>
        </p:spPr>
        <p:txBody>
          <a:bodyPr lIns="90882" tIns="45442" rIns="90882" bIns="45442" anchor="b"/>
          <a:lstStyle/>
          <a:p>
            <a:pPr algn="r" eaLnBrk="1" hangingPunct="1"/>
            <a:fld id="{7C19BF30-E487-4234-A376-1CE783B71455}" type="slidenum">
              <a:rPr lang="de-DE" altLang="de-DE" sz="1200">
                <a:cs typeface="Arial" charset="0"/>
              </a:rPr>
              <a:pPr algn="r" eaLnBrk="1" hangingPunct="1"/>
              <a:t>1</a:t>
            </a:fld>
            <a:endParaRPr lang="de-DE" altLang="de-DE" sz="1200">
              <a:cs typeface="Arial" charset="0"/>
            </a:endParaRPr>
          </a:p>
        </p:txBody>
      </p:sp>
      <p:sp>
        <p:nvSpPr>
          <p:cNvPr id="33795" name="Rectangle 2"/>
          <p:cNvSpPr>
            <a:spLocks noGrp="1" noRot="1" noChangeAspect="1" noChangeArrowheads="1" noTextEdit="1"/>
          </p:cNvSpPr>
          <p:nvPr>
            <p:ph type="sldImg"/>
          </p:nvPr>
        </p:nvSpPr>
        <p:spPr>
          <a:xfrm>
            <a:off x="903288" y="762000"/>
            <a:ext cx="4973637" cy="3732213"/>
          </a:xfrm>
          <a:ln/>
        </p:spPr>
      </p:sp>
      <p:sp>
        <p:nvSpPr>
          <p:cNvPr id="33796" name="Rectangle 3"/>
          <p:cNvSpPr>
            <a:spLocks noGrp="1" noChangeArrowheads="1"/>
          </p:cNvSpPr>
          <p:nvPr>
            <p:ph type="body" idx="1"/>
          </p:nvPr>
        </p:nvSpPr>
        <p:spPr>
          <a:xfrm>
            <a:off x="915072" y="4722352"/>
            <a:ext cx="4953852" cy="4497550"/>
          </a:xfrm>
          <a:noFill/>
        </p:spPr>
        <p:txBody>
          <a:bodyPr lIns="90882" tIns="45442" rIns="90882" bIns="45442"/>
          <a:lstStyle/>
          <a:p>
            <a:endParaRPr lang="de-DE" altLang="de-DE" smtClean="0">
              <a:latin typeface="Times New Roman" pitchFamily="18" charset="0"/>
            </a:endParaRPr>
          </a:p>
          <a:p>
            <a:endParaRPr lang="de-DE" altLang="de-DE"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lienbildplatzhalter 1"/>
          <p:cNvSpPr>
            <a:spLocks noGrp="1" noRot="1" noChangeAspect="1" noChangeArrowheads="1" noTextEdit="1"/>
          </p:cNvSpPr>
          <p:nvPr>
            <p:ph type="sldImg"/>
          </p:nvPr>
        </p:nvSpPr>
        <p:spPr>
          <a:ln/>
        </p:spPr>
      </p:sp>
      <p:sp>
        <p:nvSpPr>
          <p:cNvPr id="34819" name="Notizenplatzhalter 2"/>
          <p:cNvSpPr>
            <a:spLocks noGrp="1"/>
          </p:cNvSpPr>
          <p:nvPr>
            <p:ph type="body" idx="1"/>
          </p:nvPr>
        </p:nvSpPr>
        <p:spPr>
          <a:noFill/>
        </p:spPr>
        <p:txBody>
          <a:bodyPr/>
          <a:lstStyle/>
          <a:p>
            <a:endParaRPr lang="de-DE" altLang="de-DE" smtClean="0">
              <a:latin typeface="Times New Roman" pitchFamily="18" charset="0"/>
            </a:endParaRPr>
          </a:p>
        </p:txBody>
      </p:sp>
      <p:sp>
        <p:nvSpPr>
          <p:cNvPr id="34820" name="Foliennummernplatzhalter 3"/>
          <p:cNvSpPr>
            <a:spLocks noGrp="1"/>
          </p:cNvSpPr>
          <p:nvPr>
            <p:ph type="sldNum" sz="quarter" idx="5"/>
          </p:nvPr>
        </p:nvSpPr>
        <p:spPr>
          <a:noFill/>
          <a:ln>
            <a:miter lim="800000"/>
            <a:headEnd/>
            <a:tailEnd/>
          </a:ln>
        </p:spPr>
        <p:txBody>
          <a:bodyPr/>
          <a:lstStyle/>
          <a:p>
            <a:fld id="{415ED9C1-52C9-4AC7-BB03-0AD63C9F5826}" type="slidenum">
              <a:rPr lang="de-DE" altLang="de-DE"/>
              <a:pPr/>
              <a:t>10</a:t>
            </a:fld>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pic>
        <p:nvPicPr>
          <p:cNvPr id="2" name="Picture 7" descr="itblogo_color_deutsch"/>
          <p:cNvPicPr>
            <a:picLocks noChangeAspect="1" noChangeArrowheads="1"/>
          </p:cNvPicPr>
          <p:nvPr/>
        </p:nvPicPr>
        <p:blipFill>
          <a:blip r:embed="rId2" cstate="print"/>
          <a:srcRect/>
          <a:stretch>
            <a:fillRect/>
          </a:stretch>
        </p:blipFill>
        <p:spPr bwMode="auto">
          <a:xfrm>
            <a:off x="755650" y="6248400"/>
            <a:ext cx="1071563" cy="371475"/>
          </a:xfrm>
          <a:prstGeom prst="rect">
            <a:avLst/>
          </a:prstGeom>
          <a:noFill/>
          <a:ln w="9525">
            <a:noFill/>
            <a:miter lim="800000"/>
            <a:headEnd/>
            <a:tailEnd/>
          </a:ln>
        </p:spPr>
      </p:pic>
      <p:sp>
        <p:nvSpPr>
          <p:cNvPr id="3" name="Line 9"/>
          <p:cNvSpPr>
            <a:spLocks noChangeShapeType="1"/>
          </p:cNvSpPr>
          <p:nvPr/>
        </p:nvSpPr>
        <p:spPr bwMode="auto">
          <a:xfrm>
            <a:off x="696913" y="5927725"/>
            <a:ext cx="7772400" cy="0"/>
          </a:xfrm>
          <a:prstGeom prst="line">
            <a:avLst/>
          </a:prstGeom>
          <a:noFill/>
          <a:ln w="9525">
            <a:solidFill>
              <a:schemeClr val="tx1"/>
            </a:solidFill>
            <a:round/>
            <a:headEnd/>
            <a:tailEnd/>
          </a:ln>
        </p:spPr>
        <p:txBody>
          <a:bodyPr wrap="none" anchor="ctr"/>
          <a:lstStyle/>
          <a:p>
            <a:pPr>
              <a:defRPr/>
            </a:pPr>
            <a:endParaRPr lang="es-ES"/>
          </a:p>
        </p:txBody>
      </p:sp>
      <p:sp>
        <p:nvSpPr>
          <p:cNvPr id="4" name="Line 10"/>
          <p:cNvSpPr>
            <a:spLocks noChangeShapeType="1"/>
          </p:cNvSpPr>
          <p:nvPr/>
        </p:nvSpPr>
        <p:spPr bwMode="auto">
          <a:xfrm>
            <a:off x="685800" y="914400"/>
            <a:ext cx="7772400" cy="0"/>
          </a:xfrm>
          <a:prstGeom prst="line">
            <a:avLst/>
          </a:prstGeom>
          <a:noFill/>
          <a:ln w="9525">
            <a:solidFill>
              <a:schemeClr val="tx1"/>
            </a:solidFill>
            <a:round/>
            <a:headEnd/>
            <a:tailEnd/>
          </a:ln>
        </p:spPr>
        <p:txBody>
          <a:bodyPr wrap="none" anchor="ctr"/>
          <a:lstStyle/>
          <a:p>
            <a:pPr>
              <a:defRPr/>
            </a:pPr>
            <a:endParaRPr lang="es-ES"/>
          </a:p>
        </p:txBody>
      </p:sp>
      <p:sp>
        <p:nvSpPr>
          <p:cNvPr id="5" name="Rectangle 16">
            <a:extLst/>
          </p:cNvPr>
          <p:cNvSpPr>
            <a:spLocks noChangeArrowheads="1"/>
          </p:cNvSpPr>
          <p:nvPr/>
        </p:nvSpPr>
        <p:spPr bwMode="auto">
          <a:xfrm>
            <a:off x="8299450" y="609600"/>
            <a:ext cx="184150" cy="304800"/>
          </a:xfrm>
          <a:prstGeom prst="rect">
            <a:avLst/>
          </a:prstGeom>
          <a:noFill/>
          <a:ln>
            <a:noFill/>
          </a:ln>
          <a:effectLst/>
          <a:extLst/>
        </p:spPr>
        <p:txBody>
          <a:bodyPr wrap="none">
            <a:spAutoFit/>
          </a:bodyPr>
          <a:lstStyle>
            <a:lvl1pPr>
              <a:defRPr sz="1600">
                <a:solidFill>
                  <a:schemeClr val="tx1"/>
                </a:solidFill>
                <a:latin typeface="Arial" panose="020B0604020202020204" pitchFamily="34" charset="0"/>
              </a:defRPr>
            </a:lvl1pPr>
            <a:lvl2pPr marL="742950" indent="-285750">
              <a:defRPr sz="1600">
                <a:solidFill>
                  <a:schemeClr val="tx1"/>
                </a:solidFill>
                <a:latin typeface="Arial" panose="020B0604020202020204" pitchFamily="34" charset="0"/>
              </a:defRPr>
            </a:lvl2pPr>
            <a:lvl3pPr marL="1143000" indent="-228600">
              <a:defRPr sz="1600">
                <a:solidFill>
                  <a:schemeClr val="tx1"/>
                </a:solidFill>
                <a:latin typeface="Arial" panose="020B0604020202020204" pitchFamily="34" charset="0"/>
              </a:defRPr>
            </a:lvl3pPr>
            <a:lvl4pPr marL="1600200" indent="-228600">
              <a:defRPr sz="1600">
                <a:solidFill>
                  <a:schemeClr val="tx1"/>
                </a:solidFill>
                <a:latin typeface="Arial" panose="020B0604020202020204" pitchFamily="34" charset="0"/>
              </a:defRPr>
            </a:lvl4pPr>
            <a:lvl5pPr marL="2057400" indent="-228600">
              <a:defRPr sz="1600">
                <a:solidFill>
                  <a:schemeClr val="tx1"/>
                </a:solidFill>
                <a:latin typeface="Arial" panose="020B0604020202020204" pitchFamily="34" charset="0"/>
              </a:defRPr>
            </a:lvl5pPr>
            <a:lvl6pPr marL="2514600" indent="-228600" eaLnBrk="0" fontAlgn="base" hangingPunct="0">
              <a:spcBef>
                <a:spcPct val="0"/>
              </a:spcBef>
              <a:spcAft>
                <a:spcPct val="0"/>
              </a:spcAft>
              <a:defRPr sz="1600">
                <a:solidFill>
                  <a:schemeClr val="tx1"/>
                </a:solidFill>
                <a:latin typeface="Arial" panose="020B0604020202020204" pitchFamily="34" charset="0"/>
              </a:defRPr>
            </a:lvl6pPr>
            <a:lvl7pPr marL="2971800" indent="-228600" eaLnBrk="0" fontAlgn="base" hangingPunct="0">
              <a:spcBef>
                <a:spcPct val="0"/>
              </a:spcBef>
              <a:spcAft>
                <a:spcPct val="0"/>
              </a:spcAft>
              <a:defRPr sz="1600">
                <a:solidFill>
                  <a:schemeClr val="tx1"/>
                </a:solidFill>
                <a:latin typeface="Arial" panose="020B0604020202020204" pitchFamily="34" charset="0"/>
              </a:defRPr>
            </a:lvl7pPr>
            <a:lvl8pPr marL="3429000" indent="-228600" eaLnBrk="0" fontAlgn="base" hangingPunct="0">
              <a:spcBef>
                <a:spcPct val="0"/>
              </a:spcBef>
              <a:spcAft>
                <a:spcPct val="0"/>
              </a:spcAft>
              <a:defRPr sz="1600">
                <a:solidFill>
                  <a:schemeClr val="tx1"/>
                </a:solidFill>
                <a:latin typeface="Arial" panose="020B0604020202020204" pitchFamily="34" charset="0"/>
              </a:defRPr>
            </a:lvl8pPr>
            <a:lvl9pPr marL="3886200" indent="-228600" eaLnBrk="0" fontAlgn="base" hangingPunct="0">
              <a:spcBef>
                <a:spcPct val="0"/>
              </a:spcBef>
              <a:spcAft>
                <a:spcPct val="0"/>
              </a:spcAft>
              <a:defRPr sz="1600">
                <a:solidFill>
                  <a:schemeClr val="tx1"/>
                </a:solidFill>
                <a:latin typeface="Arial" panose="020B0604020202020204" pitchFamily="34" charset="0"/>
              </a:defRPr>
            </a:lvl9pPr>
          </a:lstStyle>
          <a:p>
            <a:pPr algn="r">
              <a:defRPr/>
            </a:pPr>
            <a:endParaRPr lang="en-GB" altLang="de-DE" sz="1400"/>
          </a:p>
        </p:txBody>
      </p:sp>
      <p:pic>
        <p:nvPicPr>
          <p:cNvPr id="6" name="Picture 7"/>
          <p:cNvPicPr>
            <a:picLocks noChangeAspect="1"/>
          </p:cNvPicPr>
          <p:nvPr userDrawn="1"/>
        </p:nvPicPr>
        <p:blipFill>
          <a:blip r:embed="rId3" cstate="print"/>
          <a:srcRect/>
          <a:stretch>
            <a:fillRect/>
          </a:stretch>
        </p:blipFill>
        <p:spPr bwMode="auto">
          <a:xfrm>
            <a:off x="0" y="5943600"/>
            <a:ext cx="5989638" cy="914400"/>
          </a:xfrm>
          <a:prstGeom prst="rect">
            <a:avLst/>
          </a:prstGeom>
          <a:noFill/>
          <a:ln w="9525">
            <a:noFill/>
            <a:miter lim="800000"/>
            <a:headEnd/>
            <a:tailEnd/>
          </a:ln>
        </p:spPr>
      </p:pic>
      <p:pic>
        <p:nvPicPr>
          <p:cNvPr id="7" name="Picture 2"/>
          <p:cNvPicPr>
            <a:picLocks noChangeAspect="1"/>
          </p:cNvPicPr>
          <p:nvPr userDrawn="1"/>
        </p:nvPicPr>
        <p:blipFill>
          <a:blip r:embed="rId4" cstate="print"/>
          <a:srcRect/>
          <a:stretch>
            <a:fillRect/>
          </a:stretch>
        </p:blipFill>
        <p:spPr bwMode="auto">
          <a:xfrm>
            <a:off x="319088" y="247650"/>
            <a:ext cx="1235075" cy="428625"/>
          </a:xfrm>
          <a:prstGeom prst="rect">
            <a:avLst/>
          </a:prstGeom>
          <a:noFill/>
          <a:ln w="9525">
            <a:noFill/>
            <a:miter lim="800000"/>
            <a:headEnd/>
            <a:tailEnd/>
          </a:ln>
        </p:spPr>
      </p:pic>
      <p:pic>
        <p:nvPicPr>
          <p:cNvPr id="8" name="Grafik 9"/>
          <p:cNvPicPr>
            <a:picLocks noChangeAspect="1" noChangeArrowheads="1"/>
          </p:cNvPicPr>
          <p:nvPr userDrawn="1"/>
        </p:nvPicPr>
        <p:blipFill>
          <a:blip r:embed="rId5" cstate="print"/>
          <a:srcRect/>
          <a:stretch>
            <a:fillRect/>
          </a:stretch>
        </p:blipFill>
        <p:spPr bwMode="auto">
          <a:xfrm>
            <a:off x="6773863" y="17463"/>
            <a:ext cx="2149475" cy="909637"/>
          </a:xfrm>
          <a:prstGeom prst="rect">
            <a:avLst/>
          </a:prstGeom>
          <a:noFill/>
          <a:ln w="9525">
            <a:noFill/>
            <a:miter lim="800000"/>
            <a:headEnd/>
            <a:tailEnd/>
          </a:ln>
        </p:spPr>
      </p:pic>
      <p:sp>
        <p:nvSpPr>
          <p:cNvPr id="9" name="Rectangle 18">
            <a:extLst/>
          </p:cNvPr>
          <p:cNvSpPr>
            <a:spLocks noGrp="1" noChangeArrowheads="1"/>
          </p:cNvSpPr>
          <p:nvPr>
            <p:ph type="sldNum" sz="quarter" idx="10"/>
          </p:nvPr>
        </p:nvSpPr>
        <p:spPr/>
        <p:txBody>
          <a:bodyPr/>
          <a:lstStyle>
            <a:lvl1pPr>
              <a:defRPr/>
            </a:lvl1pPr>
          </a:lstStyle>
          <a:p>
            <a:pPr>
              <a:defRPr/>
            </a:pPr>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3 Marcador de fecha">
            <a:extLst/>
          </p:cNvPr>
          <p:cNvSpPr>
            <a:spLocks noGrp="1"/>
          </p:cNvSpPr>
          <p:nvPr>
            <p:ph type="dt" sz="half" idx="10"/>
          </p:nvPr>
        </p:nvSpPr>
        <p:spPr/>
        <p:txBody>
          <a:bodyPr/>
          <a:lstStyle>
            <a:lvl1pPr>
              <a:defRPr/>
            </a:lvl1pPr>
          </a:lstStyle>
          <a:p>
            <a:pPr>
              <a:defRPr/>
            </a:pPr>
            <a:fld id="{2F330748-73E4-4AE3-A731-13CEA6736000}" type="datetimeFigureOut">
              <a:rPr lang="es-ES"/>
              <a:pPr>
                <a:defRPr/>
              </a:pPr>
              <a:t>09/09/2019</a:t>
            </a:fld>
            <a:endParaRPr lang="es-ES"/>
          </a:p>
        </p:txBody>
      </p:sp>
      <p:sp>
        <p:nvSpPr>
          <p:cNvPr id="6" name="4 Marcador de pie de página">
            <a:extLst/>
          </p:cNvPr>
          <p:cNvSpPr>
            <a:spLocks noGrp="1"/>
          </p:cNvSpPr>
          <p:nvPr>
            <p:ph type="ftr" sz="quarter" idx="11"/>
          </p:nvPr>
        </p:nvSpPr>
        <p:spPr/>
        <p:txBody>
          <a:bodyPr/>
          <a:lstStyle>
            <a:lvl1pPr>
              <a:defRPr/>
            </a:lvl1pPr>
          </a:lstStyle>
          <a:p>
            <a:pPr>
              <a:defRPr/>
            </a:pPr>
            <a:endParaRPr lang="es-ES"/>
          </a:p>
        </p:txBody>
      </p:sp>
      <p:sp>
        <p:nvSpPr>
          <p:cNvPr id="7" name="5 Marcador de número de diapositiva">
            <a:extLst/>
          </p:cNvPr>
          <p:cNvSpPr>
            <a:spLocks noGrp="1"/>
          </p:cNvSpPr>
          <p:nvPr>
            <p:ph type="sldNum" sz="quarter" idx="12"/>
          </p:nvPr>
        </p:nvSpPr>
        <p:spPr/>
        <p:txBody>
          <a:bodyPr/>
          <a:lstStyle>
            <a:lvl1pPr>
              <a:defRPr/>
            </a:lvl1pPr>
          </a:lstStyle>
          <a:p>
            <a:pPr>
              <a:defRPr/>
            </a:pPr>
            <a:fld id="{7E7A9AF8-3093-4A60-9BC3-2544779E5B87}" type="slidenum">
              <a:rPr lang="es-ES" altLang="es-ES"/>
              <a:pPr>
                <a:defRPr/>
              </a:pPr>
              <a:t>‹Nr.›</a:t>
            </a:fld>
            <a:endParaRPr lang="es-ES" alt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a:extLst/>
          </p:cNvPr>
          <p:cNvSpPr>
            <a:spLocks noGrp="1"/>
          </p:cNvSpPr>
          <p:nvPr>
            <p:ph type="dt" sz="half" idx="10"/>
          </p:nvPr>
        </p:nvSpPr>
        <p:spPr/>
        <p:txBody>
          <a:bodyPr/>
          <a:lstStyle>
            <a:lvl1pPr>
              <a:defRPr/>
            </a:lvl1pPr>
          </a:lstStyle>
          <a:p>
            <a:pPr>
              <a:defRPr/>
            </a:pPr>
            <a:fld id="{B669AF1F-6D40-4765-894C-D322ED9B6144}" type="datetimeFigureOut">
              <a:rPr lang="es-ES"/>
              <a:pPr>
                <a:defRPr/>
              </a:pPr>
              <a:t>09/09/2019</a:t>
            </a:fld>
            <a:endParaRPr lang="es-ES"/>
          </a:p>
        </p:txBody>
      </p:sp>
      <p:sp>
        <p:nvSpPr>
          <p:cNvPr id="5" name="4 Marcador de pie de página">
            <a:extLst/>
          </p:cNvPr>
          <p:cNvSpPr>
            <a:spLocks noGrp="1"/>
          </p:cNvSpPr>
          <p:nvPr>
            <p:ph type="ftr" sz="quarter" idx="11"/>
          </p:nvPr>
        </p:nvSpPr>
        <p:spPr/>
        <p:txBody>
          <a:bodyPr/>
          <a:lstStyle>
            <a:lvl1pPr>
              <a:defRPr/>
            </a:lvl1pPr>
          </a:lstStyle>
          <a:p>
            <a:pPr>
              <a:defRPr/>
            </a:pPr>
            <a:endParaRPr lang="es-ES"/>
          </a:p>
        </p:txBody>
      </p:sp>
      <p:sp>
        <p:nvSpPr>
          <p:cNvPr id="6" name="5 Marcador de número de diapositiva">
            <a:extLst/>
          </p:cNvPr>
          <p:cNvSpPr>
            <a:spLocks noGrp="1"/>
          </p:cNvSpPr>
          <p:nvPr>
            <p:ph type="sldNum" sz="quarter" idx="12"/>
          </p:nvPr>
        </p:nvSpPr>
        <p:spPr/>
        <p:txBody>
          <a:bodyPr/>
          <a:lstStyle>
            <a:lvl1pPr>
              <a:defRPr/>
            </a:lvl1pPr>
          </a:lstStyle>
          <a:p>
            <a:pPr>
              <a:defRPr/>
            </a:pPr>
            <a:fld id="{E5B4558C-0F1B-4CFD-9A2A-C0F92DA3CE5D}" type="slidenum">
              <a:rPr lang="es-ES" altLang="es-ES"/>
              <a:pPr>
                <a:defRPr/>
              </a:pPr>
              <a:t>‹Nr.›</a:t>
            </a:fld>
            <a:endParaRPr lang="es-ES" alt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a:extLst/>
          </p:cNvPr>
          <p:cNvSpPr>
            <a:spLocks noGrp="1"/>
          </p:cNvSpPr>
          <p:nvPr>
            <p:ph type="dt" sz="half" idx="10"/>
          </p:nvPr>
        </p:nvSpPr>
        <p:spPr/>
        <p:txBody>
          <a:bodyPr/>
          <a:lstStyle>
            <a:lvl1pPr>
              <a:defRPr/>
            </a:lvl1pPr>
          </a:lstStyle>
          <a:p>
            <a:pPr>
              <a:defRPr/>
            </a:pPr>
            <a:fld id="{BEC9CCAB-52C8-47C3-B7BF-519F38E8BD92}" type="datetimeFigureOut">
              <a:rPr lang="es-ES"/>
              <a:pPr>
                <a:defRPr/>
              </a:pPr>
              <a:t>09/09/2019</a:t>
            </a:fld>
            <a:endParaRPr lang="es-ES"/>
          </a:p>
        </p:txBody>
      </p:sp>
      <p:sp>
        <p:nvSpPr>
          <p:cNvPr id="5" name="4 Marcador de pie de página">
            <a:extLst/>
          </p:cNvPr>
          <p:cNvSpPr>
            <a:spLocks noGrp="1"/>
          </p:cNvSpPr>
          <p:nvPr>
            <p:ph type="ftr" sz="quarter" idx="11"/>
          </p:nvPr>
        </p:nvSpPr>
        <p:spPr/>
        <p:txBody>
          <a:bodyPr/>
          <a:lstStyle>
            <a:lvl1pPr>
              <a:defRPr/>
            </a:lvl1pPr>
          </a:lstStyle>
          <a:p>
            <a:pPr>
              <a:defRPr/>
            </a:pPr>
            <a:endParaRPr lang="es-ES"/>
          </a:p>
        </p:txBody>
      </p:sp>
      <p:sp>
        <p:nvSpPr>
          <p:cNvPr id="6" name="5 Marcador de número de diapositiva">
            <a:extLst/>
          </p:cNvPr>
          <p:cNvSpPr>
            <a:spLocks noGrp="1"/>
          </p:cNvSpPr>
          <p:nvPr>
            <p:ph type="sldNum" sz="quarter" idx="12"/>
          </p:nvPr>
        </p:nvSpPr>
        <p:spPr/>
        <p:txBody>
          <a:bodyPr/>
          <a:lstStyle>
            <a:lvl1pPr>
              <a:defRPr/>
            </a:lvl1pPr>
          </a:lstStyle>
          <a:p>
            <a:pPr>
              <a:defRPr/>
            </a:pPr>
            <a:fld id="{51FF9494-9E95-448B-A9B9-3046FCDA38DF}" type="slidenum">
              <a:rPr lang="es-ES" altLang="es-ES"/>
              <a:pPr>
                <a:defRPr/>
              </a:pPr>
              <a:t>‹Nr.›</a:t>
            </a:fld>
            <a:endParaRPr lang="es-ES" altLang="es-E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a:extLst/>
          </p:cNvPr>
          <p:cNvSpPr>
            <a:spLocks noGrp="1"/>
          </p:cNvSpPr>
          <p:nvPr>
            <p:ph type="dt" sz="half" idx="10"/>
          </p:nvPr>
        </p:nvSpPr>
        <p:spPr/>
        <p:txBody>
          <a:bodyPr/>
          <a:lstStyle>
            <a:lvl1pPr>
              <a:defRPr/>
            </a:lvl1pPr>
          </a:lstStyle>
          <a:p>
            <a:pPr>
              <a:defRPr/>
            </a:pPr>
            <a:fld id="{F3F22470-CC88-4D5A-B6EB-1788E9E82118}" type="datetimeFigureOut">
              <a:rPr lang="es-ES"/>
              <a:pPr>
                <a:defRPr/>
              </a:pPr>
              <a:t>09/09/2019</a:t>
            </a:fld>
            <a:endParaRPr lang="es-ES"/>
          </a:p>
        </p:txBody>
      </p:sp>
      <p:sp>
        <p:nvSpPr>
          <p:cNvPr id="5" name="4 Marcador de pie de página">
            <a:extLst/>
          </p:cNvPr>
          <p:cNvSpPr>
            <a:spLocks noGrp="1"/>
          </p:cNvSpPr>
          <p:nvPr>
            <p:ph type="ftr" sz="quarter" idx="11"/>
          </p:nvPr>
        </p:nvSpPr>
        <p:spPr/>
        <p:txBody>
          <a:bodyPr/>
          <a:lstStyle>
            <a:lvl1pPr>
              <a:defRPr/>
            </a:lvl1pPr>
          </a:lstStyle>
          <a:p>
            <a:pPr>
              <a:defRPr/>
            </a:pPr>
            <a:endParaRPr lang="es-ES"/>
          </a:p>
        </p:txBody>
      </p:sp>
      <p:sp>
        <p:nvSpPr>
          <p:cNvPr id="6" name="5 Marcador de número de diapositiva">
            <a:extLst/>
          </p:cNvPr>
          <p:cNvSpPr>
            <a:spLocks noGrp="1"/>
          </p:cNvSpPr>
          <p:nvPr>
            <p:ph type="sldNum" sz="quarter" idx="12"/>
          </p:nvPr>
        </p:nvSpPr>
        <p:spPr/>
        <p:txBody>
          <a:bodyPr/>
          <a:lstStyle>
            <a:lvl1pPr>
              <a:defRPr/>
            </a:lvl1pPr>
          </a:lstStyle>
          <a:p>
            <a:pPr>
              <a:defRPr/>
            </a:pPr>
            <a:fld id="{898629E9-F605-4A25-B7CC-CE2A21F51151}" type="slidenum">
              <a:rPr lang="es-ES" altLang="es-ES"/>
              <a:pPr>
                <a:defRPr/>
              </a:pPr>
              <a:t>‹Nr.›</a:t>
            </a:fld>
            <a:endParaRPr lang="es-ES" altLang="es-E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a:extLst/>
          </p:cNvPr>
          <p:cNvSpPr>
            <a:spLocks noGrp="1"/>
          </p:cNvSpPr>
          <p:nvPr>
            <p:ph type="dt" sz="half" idx="10"/>
          </p:nvPr>
        </p:nvSpPr>
        <p:spPr/>
        <p:txBody>
          <a:bodyPr/>
          <a:lstStyle>
            <a:lvl1pPr>
              <a:defRPr/>
            </a:lvl1pPr>
          </a:lstStyle>
          <a:p>
            <a:pPr>
              <a:defRPr/>
            </a:pPr>
            <a:fld id="{A8F27AFE-EAC9-4E0B-877F-5EEC6B0985AB}" type="datetimeFigureOut">
              <a:rPr lang="es-ES"/>
              <a:pPr>
                <a:defRPr/>
              </a:pPr>
              <a:t>09/09/2019</a:t>
            </a:fld>
            <a:endParaRPr lang="es-ES"/>
          </a:p>
        </p:txBody>
      </p:sp>
      <p:sp>
        <p:nvSpPr>
          <p:cNvPr id="5" name="4 Marcador de pie de página">
            <a:extLst/>
          </p:cNvPr>
          <p:cNvSpPr>
            <a:spLocks noGrp="1"/>
          </p:cNvSpPr>
          <p:nvPr>
            <p:ph type="ftr" sz="quarter" idx="11"/>
          </p:nvPr>
        </p:nvSpPr>
        <p:spPr/>
        <p:txBody>
          <a:bodyPr/>
          <a:lstStyle>
            <a:lvl1pPr>
              <a:defRPr/>
            </a:lvl1pPr>
          </a:lstStyle>
          <a:p>
            <a:pPr>
              <a:defRPr/>
            </a:pPr>
            <a:endParaRPr lang="es-ES"/>
          </a:p>
        </p:txBody>
      </p:sp>
      <p:sp>
        <p:nvSpPr>
          <p:cNvPr id="6" name="5 Marcador de número de diapositiva">
            <a:extLst/>
          </p:cNvPr>
          <p:cNvSpPr>
            <a:spLocks noGrp="1"/>
          </p:cNvSpPr>
          <p:nvPr>
            <p:ph type="sldNum" sz="quarter" idx="12"/>
          </p:nvPr>
        </p:nvSpPr>
        <p:spPr/>
        <p:txBody>
          <a:bodyPr/>
          <a:lstStyle>
            <a:lvl1pPr>
              <a:defRPr/>
            </a:lvl1pPr>
          </a:lstStyle>
          <a:p>
            <a:pPr>
              <a:defRPr/>
            </a:pPr>
            <a:fld id="{2D070A08-F257-4DA5-935D-4411C2AC6BD6}" type="slidenum">
              <a:rPr lang="es-ES" altLang="es-ES"/>
              <a:pPr>
                <a:defRPr/>
              </a:pPr>
              <a:t>‹Nr.›</a:t>
            </a:fld>
            <a:endParaRPr lang="es-ES" altLang="es-E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a:extLst/>
          </p:cNvPr>
          <p:cNvSpPr>
            <a:spLocks noGrp="1"/>
          </p:cNvSpPr>
          <p:nvPr>
            <p:ph type="dt" sz="half" idx="10"/>
          </p:nvPr>
        </p:nvSpPr>
        <p:spPr/>
        <p:txBody>
          <a:bodyPr/>
          <a:lstStyle>
            <a:lvl1pPr>
              <a:defRPr/>
            </a:lvl1pPr>
          </a:lstStyle>
          <a:p>
            <a:pPr>
              <a:defRPr/>
            </a:pPr>
            <a:fld id="{E4AACB81-0FEF-4EDF-9082-CFF57B87019D}" type="datetimeFigureOut">
              <a:rPr lang="es-ES"/>
              <a:pPr>
                <a:defRPr/>
              </a:pPr>
              <a:t>09/09/2019</a:t>
            </a:fld>
            <a:endParaRPr lang="es-ES"/>
          </a:p>
        </p:txBody>
      </p:sp>
      <p:sp>
        <p:nvSpPr>
          <p:cNvPr id="5" name="4 Marcador de pie de página">
            <a:extLst/>
          </p:cNvPr>
          <p:cNvSpPr>
            <a:spLocks noGrp="1"/>
          </p:cNvSpPr>
          <p:nvPr>
            <p:ph type="ftr" sz="quarter" idx="11"/>
          </p:nvPr>
        </p:nvSpPr>
        <p:spPr/>
        <p:txBody>
          <a:bodyPr/>
          <a:lstStyle>
            <a:lvl1pPr>
              <a:defRPr/>
            </a:lvl1pPr>
          </a:lstStyle>
          <a:p>
            <a:pPr>
              <a:defRPr/>
            </a:pPr>
            <a:endParaRPr lang="es-ES"/>
          </a:p>
        </p:txBody>
      </p:sp>
      <p:sp>
        <p:nvSpPr>
          <p:cNvPr id="6" name="5 Marcador de número de diapositiva">
            <a:extLst/>
          </p:cNvPr>
          <p:cNvSpPr>
            <a:spLocks noGrp="1"/>
          </p:cNvSpPr>
          <p:nvPr>
            <p:ph type="sldNum" sz="quarter" idx="12"/>
          </p:nvPr>
        </p:nvSpPr>
        <p:spPr/>
        <p:txBody>
          <a:bodyPr/>
          <a:lstStyle>
            <a:lvl1pPr>
              <a:defRPr/>
            </a:lvl1pPr>
          </a:lstStyle>
          <a:p>
            <a:pPr>
              <a:defRPr/>
            </a:pPr>
            <a:fld id="{D7F44B09-6975-4A52-B4D1-09E3DDC23F78}" type="slidenum">
              <a:rPr lang="es-ES" altLang="es-ES"/>
              <a:pPr>
                <a:defRPr/>
              </a:pPr>
              <a:t>‹Nr.›</a:t>
            </a:fld>
            <a:endParaRPr lang="es-ES" altLang="es-E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3 Marcador de fecha">
            <a:extLst/>
          </p:cNvPr>
          <p:cNvSpPr>
            <a:spLocks noGrp="1"/>
          </p:cNvSpPr>
          <p:nvPr>
            <p:ph type="dt" sz="half" idx="10"/>
          </p:nvPr>
        </p:nvSpPr>
        <p:spPr/>
        <p:txBody>
          <a:bodyPr/>
          <a:lstStyle>
            <a:lvl1pPr>
              <a:defRPr/>
            </a:lvl1pPr>
          </a:lstStyle>
          <a:p>
            <a:pPr>
              <a:defRPr/>
            </a:pPr>
            <a:fld id="{D7C55FDC-641C-4D29-AFEE-069FEB424029}" type="datetimeFigureOut">
              <a:rPr lang="es-ES"/>
              <a:pPr>
                <a:defRPr/>
              </a:pPr>
              <a:t>09/09/2019</a:t>
            </a:fld>
            <a:endParaRPr lang="es-ES"/>
          </a:p>
        </p:txBody>
      </p:sp>
      <p:sp>
        <p:nvSpPr>
          <p:cNvPr id="6" name="4 Marcador de pie de página">
            <a:extLst/>
          </p:cNvPr>
          <p:cNvSpPr>
            <a:spLocks noGrp="1"/>
          </p:cNvSpPr>
          <p:nvPr>
            <p:ph type="ftr" sz="quarter" idx="11"/>
          </p:nvPr>
        </p:nvSpPr>
        <p:spPr/>
        <p:txBody>
          <a:bodyPr/>
          <a:lstStyle>
            <a:lvl1pPr>
              <a:defRPr/>
            </a:lvl1pPr>
          </a:lstStyle>
          <a:p>
            <a:pPr>
              <a:defRPr/>
            </a:pPr>
            <a:endParaRPr lang="es-ES"/>
          </a:p>
        </p:txBody>
      </p:sp>
      <p:sp>
        <p:nvSpPr>
          <p:cNvPr id="7" name="5 Marcador de número de diapositiva">
            <a:extLst/>
          </p:cNvPr>
          <p:cNvSpPr>
            <a:spLocks noGrp="1"/>
          </p:cNvSpPr>
          <p:nvPr>
            <p:ph type="sldNum" sz="quarter" idx="12"/>
          </p:nvPr>
        </p:nvSpPr>
        <p:spPr/>
        <p:txBody>
          <a:bodyPr/>
          <a:lstStyle>
            <a:lvl1pPr>
              <a:defRPr/>
            </a:lvl1pPr>
          </a:lstStyle>
          <a:p>
            <a:pPr>
              <a:defRPr/>
            </a:pPr>
            <a:fld id="{6289DBF4-2B6E-47E9-A504-C914F5EEC7BE}" type="slidenum">
              <a:rPr lang="es-ES" altLang="es-ES"/>
              <a:pPr>
                <a:defRPr/>
              </a:pPr>
              <a:t>‹Nr.›</a:t>
            </a:fld>
            <a:endParaRPr lang="es-ES" altLang="es-E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3 Marcador de fecha">
            <a:extLst/>
          </p:cNvPr>
          <p:cNvSpPr>
            <a:spLocks noGrp="1"/>
          </p:cNvSpPr>
          <p:nvPr>
            <p:ph type="dt" sz="half" idx="10"/>
          </p:nvPr>
        </p:nvSpPr>
        <p:spPr/>
        <p:txBody>
          <a:bodyPr/>
          <a:lstStyle>
            <a:lvl1pPr>
              <a:defRPr/>
            </a:lvl1pPr>
          </a:lstStyle>
          <a:p>
            <a:pPr>
              <a:defRPr/>
            </a:pPr>
            <a:fld id="{7AABD945-D3FF-4A31-9E02-612188237A6C}" type="datetimeFigureOut">
              <a:rPr lang="es-ES"/>
              <a:pPr>
                <a:defRPr/>
              </a:pPr>
              <a:t>09/09/2019</a:t>
            </a:fld>
            <a:endParaRPr lang="es-ES"/>
          </a:p>
        </p:txBody>
      </p:sp>
      <p:sp>
        <p:nvSpPr>
          <p:cNvPr id="8" name="4 Marcador de pie de página">
            <a:extLst/>
          </p:cNvPr>
          <p:cNvSpPr>
            <a:spLocks noGrp="1"/>
          </p:cNvSpPr>
          <p:nvPr>
            <p:ph type="ftr" sz="quarter" idx="11"/>
          </p:nvPr>
        </p:nvSpPr>
        <p:spPr/>
        <p:txBody>
          <a:bodyPr/>
          <a:lstStyle>
            <a:lvl1pPr>
              <a:defRPr/>
            </a:lvl1pPr>
          </a:lstStyle>
          <a:p>
            <a:pPr>
              <a:defRPr/>
            </a:pPr>
            <a:endParaRPr lang="es-ES"/>
          </a:p>
        </p:txBody>
      </p:sp>
      <p:sp>
        <p:nvSpPr>
          <p:cNvPr id="9" name="5 Marcador de número de diapositiva">
            <a:extLst/>
          </p:cNvPr>
          <p:cNvSpPr>
            <a:spLocks noGrp="1"/>
          </p:cNvSpPr>
          <p:nvPr>
            <p:ph type="sldNum" sz="quarter" idx="12"/>
          </p:nvPr>
        </p:nvSpPr>
        <p:spPr/>
        <p:txBody>
          <a:bodyPr/>
          <a:lstStyle>
            <a:lvl1pPr>
              <a:defRPr/>
            </a:lvl1pPr>
          </a:lstStyle>
          <a:p>
            <a:pPr>
              <a:defRPr/>
            </a:pPr>
            <a:fld id="{02132C3D-BB94-4E07-B63F-EB50001AF8E1}" type="slidenum">
              <a:rPr lang="es-ES" altLang="es-ES"/>
              <a:pPr>
                <a:defRPr/>
              </a:pPr>
              <a:t>‹Nr.›</a:t>
            </a:fld>
            <a:endParaRPr lang="es-ES" altLang="es-E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3 Marcador de fecha">
            <a:extLst/>
          </p:cNvPr>
          <p:cNvSpPr>
            <a:spLocks noGrp="1"/>
          </p:cNvSpPr>
          <p:nvPr>
            <p:ph type="dt" sz="half" idx="10"/>
          </p:nvPr>
        </p:nvSpPr>
        <p:spPr/>
        <p:txBody>
          <a:bodyPr/>
          <a:lstStyle>
            <a:lvl1pPr>
              <a:defRPr/>
            </a:lvl1pPr>
          </a:lstStyle>
          <a:p>
            <a:pPr>
              <a:defRPr/>
            </a:pPr>
            <a:fld id="{7464EDAB-6765-4784-82ED-424BE46185D4}" type="datetimeFigureOut">
              <a:rPr lang="es-ES"/>
              <a:pPr>
                <a:defRPr/>
              </a:pPr>
              <a:t>09/09/2019</a:t>
            </a:fld>
            <a:endParaRPr lang="es-ES"/>
          </a:p>
        </p:txBody>
      </p:sp>
      <p:sp>
        <p:nvSpPr>
          <p:cNvPr id="4" name="4 Marcador de pie de página">
            <a:extLst/>
          </p:cNvPr>
          <p:cNvSpPr>
            <a:spLocks noGrp="1"/>
          </p:cNvSpPr>
          <p:nvPr>
            <p:ph type="ftr" sz="quarter" idx="11"/>
          </p:nvPr>
        </p:nvSpPr>
        <p:spPr/>
        <p:txBody>
          <a:bodyPr/>
          <a:lstStyle>
            <a:lvl1pPr>
              <a:defRPr/>
            </a:lvl1pPr>
          </a:lstStyle>
          <a:p>
            <a:pPr>
              <a:defRPr/>
            </a:pPr>
            <a:endParaRPr lang="es-ES"/>
          </a:p>
        </p:txBody>
      </p:sp>
      <p:sp>
        <p:nvSpPr>
          <p:cNvPr id="5" name="5 Marcador de número de diapositiva">
            <a:extLst/>
          </p:cNvPr>
          <p:cNvSpPr>
            <a:spLocks noGrp="1"/>
          </p:cNvSpPr>
          <p:nvPr>
            <p:ph type="sldNum" sz="quarter" idx="12"/>
          </p:nvPr>
        </p:nvSpPr>
        <p:spPr/>
        <p:txBody>
          <a:bodyPr/>
          <a:lstStyle>
            <a:lvl1pPr>
              <a:defRPr/>
            </a:lvl1pPr>
          </a:lstStyle>
          <a:p>
            <a:pPr>
              <a:defRPr/>
            </a:pPr>
            <a:fld id="{E3B3076E-B2FC-4F3D-A914-C87D001C4347}" type="slidenum">
              <a:rPr lang="es-ES" altLang="es-ES"/>
              <a:pPr>
                <a:defRPr/>
              </a:pPr>
              <a:t>‹Nr.›</a:t>
            </a:fld>
            <a:endParaRPr lang="es-ES" altLang="es-E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a:extLst/>
          </p:cNvPr>
          <p:cNvSpPr>
            <a:spLocks noGrp="1"/>
          </p:cNvSpPr>
          <p:nvPr>
            <p:ph type="dt" sz="half" idx="10"/>
          </p:nvPr>
        </p:nvSpPr>
        <p:spPr/>
        <p:txBody>
          <a:bodyPr/>
          <a:lstStyle>
            <a:lvl1pPr>
              <a:defRPr/>
            </a:lvl1pPr>
          </a:lstStyle>
          <a:p>
            <a:pPr>
              <a:defRPr/>
            </a:pPr>
            <a:fld id="{750E659F-C17E-41AB-9692-00A7931E5454}" type="datetimeFigureOut">
              <a:rPr lang="es-ES"/>
              <a:pPr>
                <a:defRPr/>
              </a:pPr>
              <a:t>09/09/2019</a:t>
            </a:fld>
            <a:endParaRPr lang="es-ES"/>
          </a:p>
        </p:txBody>
      </p:sp>
      <p:sp>
        <p:nvSpPr>
          <p:cNvPr id="3" name="4 Marcador de pie de página">
            <a:extLst/>
          </p:cNvPr>
          <p:cNvSpPr>
            <a:spLocks noGrp="1"/>
          </p:cNvSpPr>
          <p:nvPr>
            <p:ph type="ftr" sz="quarter" idx="11"/>
          </p:nvPr>
        </p:nvSpPr>
        <p:spPr/>
        <p:txBody>
          <a:bodyPr/>
          <a:lstStyle>
            <a:lvl1pPr>
              <a:defRPr/>
            </a:lvl1pPr>
          </a:lstStyle>
          <a:p>
            <a:pPr>
              <a:defRPr/>
            </a:pPr>
            <a:endParaRPr lang="es-ES"/>
          </a:p>
        </p:txBody>
      </p:sp>
      <p:sp>
        <p:nvSpPr>
          <p:cNvPr id="4" name="5 Marcador de número de diapositiva">
            <a:extLst/>
          </p:cNvPr>
          <p:cNvSpPr>
            <a:spLocks noGrp="1"/>
          </p:cNvSpPr>
          <p:nvPr>
            <p:ph type="sldNum" sz="quarter" idx="12"/>
          </p:nvPr>
        </p:nvSpPr>
        <p:spPr/>
        <p:txBody>
          <a:bodyPr/>
          <a:lstStyle>
            <a:lvl1pPr>
              <a:defRPr/>
            </a:lvl1pPr>
          </a:lstStyle>
          <a:p>
            <a:pPr>
              <a:defRPr/>
            </a:pPr>
            <a:fld id="{84B2E097-DB0B-4EA2-88DF-DF79289C9331}" type="slidenum">
              <a:rPr lang="es-ES" altLang="es-ES"/>
              <a:pPr>
                <a:defRPr/>
              </a:pPr>
              <a:t>‹Nr.›</a:t>
            </a:fld>
            <a:endParaRPr lang="es-ES" alt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a:extLst/>
          </p:cNvPr>
          <p:cNvSpPr>
            <a:spLocks noGrp="1"/>
          </p:cNvSpPr>
          <p:nvPr>
            <p:ph type="dt" sz="half" idx="10"/>
          </p:nvPr>
        </p:nvSpPr>
        <p:spPr/>
        <p:txBody>
          <a:bodyPr/>
          <a:lstStyle>
            <a:lvl1pPr>
              <a:defRPr/>
            </a:lvl1pPr>
          </a:lstStyle>
          <a:p>
            <a:pPr>
              <a:defRPr/>
            </a:pPr>
            <a:fld id="{4D272532-45F2-472F-83C6-1402FCA2D530}" type="datetimeFigureOut">
              <a:rPr lang="es-ES"/>
              <a:pPr>
                <a:defRPr/>
              </a:pPr>
              <a:t>09/09/2019</a:t>
            </a:fld>
            <a:endParaRPr lang="es-ES"/>
          </a:p>
        </p:txBody>
      </p:sp>
      <p:sp>
        <p:nvSpPr>
          <p:cNvPr id="5" name="4 Marcador de pie de página">
            <a:extLst/>
          </p:cNvPr>
          <p:cNvSpPr>
            <a:spLocks noGrp="1"/>
          </p:cNvSpPr>
          <p:nvPr>
            <p:ph type="ftr" sz="quarter" idx="11"/>
          </p:nvPr>
        </p:nvSpPr>
        <p:spPr/>
        <p:txBody>
          <a:bodyPr/>
          <a:lstStyle>
            <a:lvl1pPr>
              <a:defRPr/>
            </a:lvl1pPr>
          </a:lstStyle>
          <a:p>
            <a:pPr>
              <a:defRPr/>
            </a:pPr>
            <a:endParaRPr lang="es-ES"/>
          </a:p>
        </p:txBody>
      </p:sp>
      <p:sp>
        <p:nvSpPr>
          <p:cNvPr id="6" name="5 Marcador de número de diapositiva">
            <a:extLst/>
          </p:cNvPr>
          <p:cNvSpPr>
            <a:spLocks noGrp="1"/>
          </p:cNvSpPr>
          <p:nvPr>
            <p:ph type="sldNum" sz="quarter" idx="12"/>
          </p:nvPr>
        </p:nvSpPr>
        <p:spPr/>
        <p:txBody>
          <a:bodyPr/>
          <a:lstStyle>
            <a:lvl1pPr>
              <a:defRPr/>
            </a:lvl1pPr>
          </a:lstStyle>
          <a:p>
            <a:pPr>
              <a:defRPr/>
            </a:pPr>
            <a:fld id="{595A0F0F-B8DE-4937-BC19-B472BE050BD5}" type="slidenum">
              <a:rPr lang="es-ES" altLang="es-ES"/>
              <a:pPr>
                <a:defRPr/>
              </a:pPr>
              <a:t>‹Nr.›</a:t>
            </a:fld>
            <a:endParaRPr lang="es-ES" altLang="es-E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3 Marcador de fecha">
            <a:extLst/>
          </p:cNvPr>
          <p:cNvSpPr>
            <a:spLocks noGrp="1"/>
          </p:cNvSpPr>
          <p:nvPr>
            <p:ph type="dt" sz="half" idx="10"/>
          </p:nvPr>
        </p:nvSpPr>
        <p:spPr/>
        <p:txBody>
          <a:bodyPr/>
          <a:lstStyle>
            <a:lvl1pPr>
              <a:defRPr/>
            </a:lvl1pPr>
          </a:lstStyle>
          <a:p>
            <a:pPr>
              <a:defRPr/>
            </a:pPr>
            <a:fld id="{45D06F51-ACEF-4A38-BDD6-CD7B8DC1D079}" type="datetimeFigureOut">
              <a:rPr lang="es-ES"/>
              <a:pPr>
                <a:defRPr/>
              </a:pPr>
              <a:t>09/09/2019</a:t>
            </a:fld>
            <a:endParaRPr lang="es-ES"/>
          </a:p>
        </p:txBody>
      </p:sp>
      <p:sp>
        <p:nvSpPr>
          <p:cNvPr id="6" name="4 Marcador de pie de página">
            <a:extLst/>
          </p:cNvPr>
          <p:cNvSpPr>
            <a:spLocks noGrp="1"/>
          </p:cNvSpPr>
          <p:nvPr>
            <p:ph type="ftr" sz="quarter" idx="11"/>
          </p:nvPr>
        </p:nvSpPr>
        <p:spPr/>
        <p:txBody>
          <a:bodyPr/>
          <a:lstStyle>
            <a:lvl1pPr>
              <a:defRPr/>
            </a:lvl1pPr>
          </a:lstStyle>
          <a:p>
            <a:pPr>
              <a:defRPr/>
            </a:pPr>
            <a:endParaRPr lang="es-ES"/>
          </a:p>
        </p:txBody>
      </p:sp>
      <p:sp>
        <p:nvSpPr>
          <p:cNvPr id="7" name="5 Marcador de número de diapositiva">
            <a:extLst/>
          </p:cNvPr>
          <p:cNvSpPr>
            <a:spLocks noGrp="1"/>
          </p:cNvSpPr>
          <p:nvPr>
            <p:ph type="sldNum" sz="quarter" idx="12"/>
          </p:nvPr>
        </p:nvSpPr>
        <p:spPr/>
        <p:txBody>
          <a:bodyPr/>
          <a:lstStyle>
            <a:lvl1pPr>
              <a:defRPr/>
            </a:lvl1pPr>
          </a:lstStyle>
          <a:p>
            <a:pPr>
              <a:defRPr/>
            </a:pPr>
            <a:fld id="{DF5DE7A9-917F-4010-BAF1-D339B7CF20F0}" type="slidenum">
              <a:rPr lang="es-ES" altLang="es-ES"/>
              <a:pPr>
                <a:defRPr/>
              </a:pPr>
              <a:t>‹Nr.›</a:t>
            </a:fld>
            <a:endParaRPr lang="es-ES" altLang="es-E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3 Marcador de fecha">
            <a:extLst/>
          </p:cNvPr>
          <p:cNvSpPr>
            <a:spLocks noGrp="1"/>
          </p:cNvSpPr>
          <p:nvPr>
            <p:ph type="dt" sz="half" idx="10"/>
          </p:nvPr>
        </p:nvSpPr>
        <p:spPr/>
        <p:txBody>
          <a:bodyPr/>
          <a:lstStyle>
            <a:lvl1pPr>
              <a:defRPr/>
            </a:lvl1pPr>
          </a:lstStyle>
          <a:p>
            <a:pPr>
              <a:defRPr/>
            </a:pPr>
            <a:fld id="{AF959E29-52D9-4EC6-9F9D-7D05973149E2}" type="datetimeFigureOut">
              <a:rPr lang="es-ES"/>
              <a:pPr>
                <a:defRPr/>
              </a:pPr>
              <a:t>09/09/2019</a:t>
            </a:fld>
            <a:endParaRPr lang="es-ES"/>
          </a:p>
        </p:txBody>
      </p:sp>
      <p:sp>
        <p:nvSpPr>
          <p:cNvPr id="6" name="4 Marcador de pie de página">
            <a:extLst/>
          </p:cNvPr>
          <p:cNvSpPr>
            <a:spLocks noGrp="1"/>
          </p:cNvSpPr>
          <p:nvPr>
            <p:ph type="ftr" sz="quarter" idx="11"/>
          </p:nvPr>
        </p:nvSpPr>
        <p:spPr/>
        <p:txBody>
          <a:bodyPr/>
          <a:lstStyle>
            <a:lvl1pPr>
              <a:defRPr/>
            </a:lvl1pPr>
          </a:lstStyle>
          <a:p>
            <a:pPr>
              <a:defRPr/>
            </a:pPr>
            <a:endParaRPr lang="es-ES"/>
          </a:p>
        </p:txBody>
      </p:sp>
      <p:sp>
        <p:nvSpPr>
          <p:cNvPr id="7" name="5 Marcador de número de diapositiva">
            <a:extLst/>
          </p:cNvPr>
          <p:cNvSpPr>
            <a:spLocks noGrp="1"/>
          </p:cNvSpPr>
          <p:nvPr>
            <p:ph type="sldNum" sz="quarter" idx="12"/>
          </p:nvPr>
        </p:nvSpPr>
        <p:spPr/>
        <p:txBody>
          <a:bodyPr/>
          <a:lstStyle>
            <a:lvl1pPr>
              <a:defRPr/>
            </a:lvl1pPr>
          </a:lstStyle>
          <a:p>
            <a:pPr>
              <a:defRPr/>
            </a:pPr>
            <a:fld id="{31468334-2374-4344-AD62-BD99E6C0B31D}" type="slidenum">
              <a:rPr lang="es-ES" altLang="es-ES"/>
              <a:pPr>
                <a:defRPr/>
              </a:pPr>
              <a:t>‹Nr.›</a:t>
            </a:fld>
            <a:endParaRPr lang="es-ES" altLang="es-E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a:extLst/>
          </p:cNvPr>
          <p:cNvSpPr>
            <a:spLocks noGrp="1"/>
          </p:cNvSpPr>
          <p:nvPr>
            <p:ph type="dt" sz="half" idx="10"/>
          </p:nvPr>
        </p:nvSpPr>
        <p:spPr/>
        <p:txBody>
          <a:bodyPr/>
          <a:lstStyle>
            <a:lvl1pPr>
              <a:defRPr/>
            </a:lvl1pPr>
          </a:lstStyle>
          <a:p>
            <a:pPr>
              <a:defRPr/>
            </a:pPr>
            <a:fld id="{149CB360-953C-4C1F-939F-644302DDF09C}" type="datetimeFigureOut">
              <a:rPr lang="es-ES"/>
              <a:pPr>
                <a:defRPr/>
              </a:pPr>
              <a:t>09/09/2019</a:t>
            </a:fld>
            <a:endParaRPr lang="es-ES"/>
          </a:p>
        </p:txBody>
      </p:sp>
      <p:sp>
        <p:nvSpPr>
          <p:cNvPr id="5" name="4 Marcador de pie de página">
            <a:extLst/>
          </p:cNvPr>
          <p:cNvSpPr>
            <a:spLocks noGrp="1"/>
          </p:cNvSpPr>
          <p:nvPr>
            <p:ph type="ftr" sz="quarter" idx="11"/>
          </p:nvPr>
        </p:nvSpPr>
        <p:spPr/>
        <p:txBody>
          <a:bodyPr/>
          <a:lstStyle>
            <a:lvl1pPr>
              <a:defRPr/>
            </a:lvl1pPr>
          </a:lstStyle>
          <a:p>
            <a:pPr>
              <a:defRPr/>
            </a:pPr>
            <a:endParaRPr lang="es-ES"/>
          </a:p>
        </p:txBody>
      </p:sp>
      <p:sp>
        <p:nvSpPr>
          <p:cNvPr id="6" name="5 Marcador de número de diapositiva">
            <a:extLst/>
          </p:cNvPr>
          <p:cNvSpPr>
            <a:spLocks noGrp="1"/>
          </p:cNvSpPr>
          <p:nvPr>
            <p:ph type="sldNum" sz="quarter" idx="12"/>
          </p:nvPr>
        </p:nvSpPr>
        <p:spPr/>
        <p:txBody>
          <a:bodyPr/>
          <a:lstStyle>
            <a:lvl1pPr>
              <a:defRPr/>
            </a:lvl1pPr>
          </a:lstStyle>
          <a:p>
            <a:pPr>
              <a:defRPr/>
            </a:pPr>
            <a:fld id="{3FD75B91-FCE5-4876-B106-D89E89AB0810}" type="slidenum">
              <a:rPr lang="es-ES" altLang="es-ES"/>
              <a:pPr>
                <a:defRPr/>
              </a:pPr>
              <a:t>‹Nr.›</a:t>
            </a:fld>
            <a:endParaRPr lang="es-ES" altLang="es-E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a:extLst/>
          </p:cNvPr>
          <p:cNvSpPr>
            <a:spLocks noGrp="1"/>
          </p:cNvSpPr>
          <p:nvPr>
            <p:ph type="dt" sz="half" idx="10"/>
          </p:nvPr>
        </p:nvSpPr>
        <p:spPr/>
        <p:txBody>
          <a:bodyPr/>
          <a:lstStyle>
            <a:lvl1pPr>
              <a:defRPr/>
            </a:lvl1pPr>
          </a:lstStyle>
          <a:p>
            <a:pPr>
              <a:defRPr/>
            </a:pPr>
            <a:fld id="{46080683-AE0E-41C4-B047-4083B193E9AC}" type="datetimeFigureOut">
              <a:rPr lang="es-ES"/>
              <a:pPr>
                <a:defRPr/>
              </a:pPr>
              <a:t>09/09/2019</a:t>
            </a:fld>
            <a:endParaRPr lang="es-ES"/>
          </a:p>
        </p:txBody>
      </p:sp>
      <p:sp>
        <p:nvSpPr>
          <p:cNvPr id="5" name="4 Marcador de pie de página">
            <a:extLst/>
          </p:cNvPr>
          <p:cNvSpPr>
            <a:spLocks noGrp="1"/>
          </p:cNvSpPr>
          <p:nvPr>
            <p:ph type="ftr" sz="quarter" idx="11"/>
          </p:nvPr>
        </p:nvSpPr>
        <p:spPr/>
        <p:txBody>
          <a:bodyPr/>
          <a:lstStyle>
            <a:lvl1pPr>
              <a:defRPr/>
            </a:lvl1pPr>
          </a:lstStyle>
          <a:p>
            <a:pPr>
              <a:defRPr/>
            </a:pPr>
            <a:endParaRPr lang="es-ES"/>
          </a:p>
        </p:txBody>
      </p:sp>
      <p:sp>
        <p:nvSpPr>
          <p:cNvPr id="6" name="5 Marcador de número de diapositiva">
            <a:extLst/>
          </p:cNvPr>
          <p:cNvSpPr>
            <a:spLocks noGrp="1"/>
          </p:cNvSpPr>
          <p:nvPr>
            <p:ph type="sldNum" sz="quarter" idx="12"/>
          </p:nvPr>
        </p:nvSpPr>
        <p:spPr/>
        <p:txBody>
          <a:bodyPr/>
          <a:lstStyle>
            <a:lvl1pPr>
              <a:defRPr/>
            </a:lvl1pPr>
          </a:lstStyle>
          <a:p>
            <a:pPr>
              <a:defRPr/>
            </a:pPr>
            <a:fld id="{FEC5CED0-2BE9-4521-924A-40BCB7721673}" type="slidenum">
              <a:rPr lang="es-ES" altLang="es-ES"/>
              <a:pPr>
                <a:defRPr/>
              </a:pPr>
              <a:t>‹Nr.›</a:t>
            </a:fld>
            <a:endParaRPr lang="es-ES" altLang="es-E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a:extLst/>
          </p:cNvPr>
          <p:cNvSpPr>
            <a:spLocks noGrp="1"/>
          </p:cNvSpPr>
          <p:nvPr>
            <p:ph type="dt" sz="half" idx="10"/>
          </p:nvPr>
        </p:nvSpPr>
        <p:spPr/>
        <p:txBody>
          <a:bodyPr/>
          <a:lstStyle>
            <a:lvl1pPr>
              <a:defRPr/>
            </a:lvl1pPr>
          </a:lstStyle>
          <a:p>
            <a:pPr>
              <a:defRPr/>
            </a:pPr>
            <a:fld id="{F22BA1B5-3451-45BA-BBDF-2E129ED24450}" type="datetimeFigureOut">
              <a:rPr lang="es-ES"/>
              <a:pPr>
                <a:defRPr/>
              </a:pPr>
              <a:t>09/09/2019</a:t>
            </a:fld>
            <a:endParaRPr lang="es-ES"/>
          </a:p>
        </p:txBody>
      </p:sp>
      <p:sp>
        <p:nvSpPr>
          <p:cNvPr id="5" name="4 Marcador de pie de página">
            <a:extLst/>
          </p:cNvPr>
          <p:cNvSpPr>
            <a:spLocks noGrp="1"/>
          </p:cNvSpPr>
          <p:nvPr>
            <p:ph type="ftr" sz="quarter" idx="11"/>
          </p:nvPr>
        </p:nvSpPr>
        <p:spPr/>
        <p:txBody>
          <a:bodyPr/>
          <a:lstStyle>
            <a:lvl1pPr>
              <a:defRPr/>
            </a:lvl1pPr>
          </a:lstStyle>
          <a:p>
            <a:pPr>
              <a:defRPr/>
            </a:pPr>
            <a:endParaRPr lang="es-ES"/>
          </a:p>
        </p:txBody>
      </p:sp>
      <p:sp>
        <p:nvSpPr>
          <p:cNvPr id="6" name="5 Marcador de número de diapositiva">
            <a:extLst/>
          </p:cNvPr>
          <p:cNvSpPr>
            <a:spLocks noGrp="1"/>
          </p:cNvSpPr>
          <p:nvPr>
            <p:ph type="sldNum" sz="quarter" idx="12"/>
          </p:nvPr>
        </p:nvSpPr>
        <p:spPr/>
        <p:txBody>
          <a:bodyPr/>
          <a:lstStyle>
            <a:lvl1pPr>
              <a:defRPr/>
            </a:lvl1pPr>
          </a:lstStyle>
          <a:p>
            <a:pPr>
              <a:defRPr/>
            </a:pPr>
            <a:fld id="{2B55319A-43FE-48E1-B64B-606841B748DB}" type="slidenum">
              <a:rPr lang="es-ES" altLang="es-ES"/>
              <a:pPr>
                <a:defRPr/>
              </a:pPr>
              <a:t>‹Nr.›</a:t>
            </a:fld>
            <a:endParaRPr lang="es-ES" altLang="es-E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a:extLst/>
          </p:cNvPr>
          <p:cNvSpPr>
            <a:spLocks noGrp="1"/>
          </p:cNvSpPr>
          <p:nvPr>
            <p:ph type="dt" sz="half" idx="10"/>
          </p:nvPr>
        </p:nvSpPr>
        <p:spPr/>
        <p:txBody>
          <a:bodyPr/>
          <a:lstStyle>
            <a:lvl1pPr>
              <a:defRPr/>
            </a:lvl1pPr>
          </a:lstStyle>
          <a:p>
            <a:pPr>
              <a:defRPr/>
            </a:pPr>
            <a:fld id="{72AD9074-C159-4CD3-9BAE-70CB93B42532}" type="datetimeFigureOut">
              <a:rPr lang="es-ES"/>
              <a:pPr>
                <a:defRPr/>
              </a:pPr>
              <a:t>09/09/2019</a:t>
            </a:fld>
            <a:endParaRPr lang="es-ES"/>
          </a:p>
        </p:txBody>
      </p:sp>
      <p:sp>
        <p:nvSpPr>
          <p:cNvPr id="5" name="4 Marcador de pie de página">
            <a:extLst/>
          </p:cNvPr>
          <p:cNvSpPr>
            <a:spLocks noGrp="1"/>
          </p:cNvSpPr>
          <p:nvPr>
            <p:ph type="ftr" sz="quarter" idx="11"/>
          </p:nvPr>
        </p:nvSpPr>
        <p:spPr/>
        <p:txBody>
          <a:bodyPr/>
          <a:lstStyle>
            <a:lvl1pPr>
              <a:defRPr/>
            </a:lvl1pPr>
          </a:lstStyle>
          <a:p>
            <a:pPr>
              <a:defRPr/>
            </a:pPr>
            <a:endParaRPr lang="es-ES"/>
          </a:p>
        </p:txBody>
      </p:sp>
      <p:sp>
        <p:nvSpPr>
          <p:cNvPr id="6" name="5 Marcador de número de diapositiva">
            <a:extLst/>
          </p:cNvPr>
          <p:cNvSpPr>
            <a:spLocks noGrp="1"/>
          </p:cNvSpPr>
          <p:nvPr>
            <p:ph type="sldNum" sz="quarter" idx="12"/>
          </p:nvPr>
        </p:nvSpPr>
        <p:spPr/>
        <p:txBody>
          <a:bodyPr/>
          <a:lstStyle>
            <a:lvl1pPr>
              <a:defRPr/>
            </a:lvl1pPr>
          </a:lstStyle>
          <a:p>
            <a:pPr>
              <a:defRPr/>
            </a:pPr>
            <a:fld id="{4CE7A9B4-C458-427A-9466-E9C78A0E590B}" type="slidenum">
              <a:rPr lang="es-ES" altLang="es-ES"/>
              <a:pPr>
                <a:defRPr/>
              </a:pPr>
              <a:t>‹Nr.›</a:t>
            </a:fld>
            <a:endParaRPr lang="es-ES" altLang="es-E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a:extLst/>
          </p:cNvPr>
          <p:cNvSpPr>
            <a:spLocks noGrp="1"/>
          </p:cNvSpPr>
          <p:nvPr>
            <p:ph type="dt" sz="half" idx="10"/>
          </p:nvPr>
        </p:nvSpPr>
        <p:spPr/>
        <p:txBody>
          <a:bodyPr/>
          <a:lstStyle>
            <a:lvl1pPr>
              <a:defRPr/>
            </a:lvl1pPr>
          </a:lstStyle>
          <a:p>
            <a:pPr>
              <a:defRPr/>
            </a:pPr>
            <a:fld id="{54DA3BC9-23B4-446C-B8F1-EE365F09983C}" type="datetimeFigureOut">
              <a:rPr lang="es-ES"/>
              <a:pPr>
                <a:defRPr/>
              </a:pPr>
              <a:t>09/09/2019</a:t>
            </a:fld>
            <a:endParaRPr lang="es-ES"/>
          </a:p>
        </p:txBody>
      </p:sp>
      <p:sp>
        <p:nvSpPr>
          <p:cNvPr id="5" name="4 Marcador de pie de página">
            <a:extLst/>
          </p:cNvPr>
          <p:cNvSpPr>
            <a:spLocks noGrp="1"/>
          </p:cNvSpPr>
          <p:nvPr>
            <p:ph type="ftr" sz="quarter" idx="11"/>
          </p:nvPr>
        </p:nvSpPr>
        <p:spPr/>
        <p:txBody>
          <a:bodyPr/>
          <a:lstStyle>
            <a:lvl1pPr>
              <a:defRPr/>
            </a:lvl1pPr>
          </a:lstStyle>
          <a:p>
            <a:pPr>
              <a:defRPr/>
            </a:pPr>
            <a:endParaRPr lang="es-ES"/>
          </a:p>
        </p:txBody>
      </p:sp>
      <p:sp>
        <p:nvSpPr>
          <p:cNvPr id="6" name="5 Marcador de número de diapositiva">
            <a:extLst/>
          </p:cNvPr>
          <p:cNvSpPr>
            <a:spLocks noGrp="1"/>
          </p:cNvSpPr>
          <p:nvPr>
            <p:ph type="sldNum" sz="quarter" idx="12"/>
          </p:nvPr>
        </p:nvSpPr>
        <p:spPr/>
        <p:txBody>
          <a:bodyPr/>
          <a:lstStyle>
            <a:lvl1pPr>
              <a:defRPr/>
            </a:lvl1pPr>
          </a:lstStyle>
          <a:p>
            <a:pPr>
              <a:defRPr/>
            </a:pPr>
            <a:fld id="{05CEF24F-0931-492C-AA35-52AD69DE036D}" type="slidenum">
              <a:rPr lang="es-ES" altLang="es-ES"/>
              <a:pPr>
                <a:defRPr/>
              </a:pPr>
              <a:t>‹Nr.›</a:t>
            </a:fld>
            <a:endParaRPr lang="es-ES" altLang="es-E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3 Marcador de fecha">
            <a:extLst/>
          </p:cNvPr>
          <p:cNvSpPr>
            <a:spLocks noGrp="1"/>
          </p:cNvSpPr>
          <p:nvPr>
            <p:ph type="dt" sz="half" idx="10"/>
          </p:nvPr>
        </p:nvSpPr>
        <p:spPr/>
        <p:txBody>
          <a:bodyPr/>
          <a:lstStyle>
            <a:lvl1pPr>
              <a:defRPr/>
            </a:lvl1pPr>
          </a:lstStyle>
          <a:p>
            <a:pPr>
              <a:defRPr/>
            </a:pPr>
            <a:fld id="{4E34CC80-1F34-4C08-836C-EDB101AD5F68}" type="datetimeFigureOut">
              <a:rPr lang="es-ES"/>
              <a:pPr>
                <a:defRPr/>
              </a:pPr>
              <a:t>09/09/2019</a:t>
            </a:fld>
            <a:endParaRPr lang="es-ES"/>
          </a:p>
        </p:txBody>
      </p:sp>
      <p:sp>
        <p:nvSpPr>
          <p:cNvPr id="6" name="4 Marcador de pie de página">
            <a:extLst/>
          </p:cNvPr>
          <p:cNvSpPr>
            <a:spLocks noGrp="1"/>
          </p:cNvSpPr>
          <p:nvPr>
            <p:ph type="ftr" sz="quarter" idx="11"/>
          </p:nvPr>
        </p:nvSpPr>
        <p:spPr/>
        <p:txBody>
          <a:bodyPr/>
          <a:lstStyle>
            <a:lvl1pPr>
              <a:defRPr/>
            </a:lvl1pPr>
          </a:lstStyle>
          <a:p>
            <a:pPr>
              <a:defRPr/>
            </a:pPr>
            <a:endParaRPr lang="es-ES"/>
          </a:p>
        </p:txBody>
      </p:sp>
      <p:sp>
        <p:nvSpPr>
          <p:cNvPr id="7" name="5 Marcador de número de diapositiva">
            <a:extLst/>
          </p:cNvPr>
          <p:cNvSpPr>
            <a:spLocks noGrp="1"/>
          </p:cNvSpPr>
          <p:nvPr>
            <p:ph type="sldNum" sz="quarter" idx="12"/>
          </p:nvPr>
        </p:nvSpPr>
        <p:spPr/>
        <p:txBody>
          <a:bodyPr/>
          <a:lstStyle>
            <a:lvl1pPr>
              <a:defRPr/>
            </a:lvl1pPr>
          </a:lstStyle>
          <a:p>
            <a:pPr>
              <a:defRPr/>
            </a:pPr>
            <a:fld id="{71090B75-C5EF-4B81-A9E0-8783AD6C9B58}" type="slidenum">
              <a:rPr lang="es-ES" altLang="es-ES"/>
              <a:pPr>
                <a:defRPr/>
              </a:pPr>
              <a:t>‹Nr.›</a:t>
            </a:fld>
            <a:endParaRPr lang="es-ES" altLang="es-E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3 Marcador de fecha">
            <a:extLst/>
          </p:cNvPr>
          <p:cNvSpPr>
            <a:spLocks noGrp="1"/>
          </p:cNvSpPr>
          <p:nvPr>
            <p:ph type="dt" sz="half" idx="10"/>
          </p:nvPr>
        </p:nvSpPr>
        <p:spPr/>
        <p:txBody>
          <a:bodyPr/>
          <a:lstStyle>
            <a:lvl1pPr>
              <a:defRPr/>
            </a:lvl1pPr>
          </a:lstStyle>
          <a:p>
            <a:pPr>
              <a:defRPr/>
            </a:pPr>
            <a:fld id="{BB780FF3-4182-4A34-8E4D-CF5EA1AA756E}" type="datetimeFigureOut">
              <a:rPr lang="es-ES"/>
              <a:pPr>
                <a:defRPr/>
              </a:pPr>
              <a:t>09/09/2019</a:t>
            </a:fld>
            <a:endParaRPr lang="es-ES"/>
          </a:p>
        </p:txBody>
      </p:sp>
      <p:sp>
        <p:nvSpPr>
          <p:cNvPr id="8" name="4 Marcador de pie de página">
            <a:extLst/>
          </p:cNvPr>
          <p:cNvSpPr>
            <a:spLocks noGrp="1"/>
          </p:cNvSpPr>
          <p:nvPr>
            <p:ph type="ftr" sz="quarter" idx="11"/>
          </p:nvPr>
        </p:nvSpPr>
        <p:spPr/>
        <p:txBody>
          <a:bodyPr/>
          <a:lstStyle>
            <a:lvl1pPr>
              <a:defRPr/>
            </a:lvl1pPr>
          </a:lstStyle>
          <a:p>
            <a:pPr>
              <a:defRPr/>
            </a:pPr>
            <a:endParaRPr lang="es-ES"/>
          </a:p>
        </p:txBody>
      </p:sp>
      <p:sp>
        <p:nvSpPr>
          <p:cNvPr id="9" name="5 Marcador de número de diapositiva">
            <a:extLst/>
          </p:cNvPr>
          <p:cNvSpPr>
            <a:spLocks noGrp="1"/>
          </p:cNvSpPr>
          <p:nvPr>
            <p:ph type="sldNum" sz="quarter" idx="12"/>
          </p:nvPr>
        </p:nvSpPr>
        <p:spPr/>
        <p:txBody>
          <a:bodyPr/>
          <a:lstStyle>
            <a:lvl1pPr>
              <a:defRPr/>
            </a:lvl1pPr>
          </a:lstStyle>
          <a:p>
            <a:pPr>
              <a:defRPr/>
            </a:pPr>
            <a:fld id="{4C82FF91-2B18-4245-A2EB-37D2E57EEE4A}" type="slidenum">
              <a:rPr lang="es-ES" altLang="es-ES"/>
              <a:pPr>
                <a:defRPr/>
              </a:pPr>
              <a:t>‹Nr.›</a:t>
            </a:fld>
            <a:endParaRPr lang="es-ES" altLang="es-E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3 Marcador de fecha">
            <a:extLst/>
          </p:cNvPr>
          <p:cNvSpPr>
            <a:spLocks noGrp="1"/>
          </p:cNvSpPr>
          <p:nvPr>
            <p:ph type="dt" sz="half" idx="10"/>
          </p:nvPr>
        </p:nvSpPr>
        <p:spPr/>
        <p:txBody>
          <a:bodyPr/>
          <a:lstStyle>
            <a:lvl1pPr>
              <a:defRPr/>
            </a:lvl1pPr>
          </a:lstStyle>
          <a:p>
            <a:pPr>
              <a:defRPr/>
            </a:pPr>
            <a:fld id="{476984DF-A392-469F-BF50-F35558CAB122}" type="datetimeFigureOut">
              <a:rPr lang="es-ES"/>
              <a:pPr>
                <a:defRPr/>
              </a:pPr>
              <a:t>09/09/2019</a:t>
            </a:fld>
            <a:endParaRPr lang="es-ES"/>
          </a:p>
        </p:txBody>
      </p:sp>
      <p:sp>
        <p:nvSpPr>
          <p:cNvPr id="4" name="4 Marcador de pie de página">
            <a:extLst/>
          </p:cNvPr>
          <p:cNvSpPr>
            <a:spLocks noGrp="1"/>
          </p:cNvSpPr>
          <p:nvPr>
            <p:ph type="ftr" sz="quarter" idx="11"/>
          </p:nvPr>
        </p:nvSpPr>
        <p:spPr/>
        <p:txBody>
          <a:bodyPr/>
          <a:lstStyle>
            <a:lvl1pPr>
              <a:defRPr/>
            </a:lvl1pPr>
          </a:lstStyle>
          <a:p>
            <a:pPr>
              <a:defRPr/>
            </a:pPr>
            <a:endParaRPr lang="es-ES"/>
          </a:p>
        </p:txBody>
      </p:sp>
      <p:sp>
        <p:nvSpPr>
          <p:cNvPr id="5" name="5 Marcador de número de diapositiva">
            <a:extLst/>
          </p:cNvPr>
          <p:cNvSpPr>
            <a:spLocks noGrp="1"/>
          </p:cNvSpPr>
          <p:nvPr>
            <p:ph type="sldNum" sz="quarter" idx="12"/>
          </p:nvPr>
        </p:nvSpPr>
        <p:spPr/>
        <p:txBody>
          <a:bodyPr/>
          <a:lstStyle>
            <a:lvl1pPr>
              <a:defRPr/>
            </a:lvl1pPr>
          </a:lstStyle>
          <a:p>
            <a:pPr>
              <a:defRPr/>
            </a:pPr>
            <a:fld id="{DB68693F-62A8-483C-B86D-CE954CCE9ECA}" type="slidenum">
              <a:rPr lang="es-ES" altLang="es-ES"/>
              <a:pPr>
                <a:defRPr/>
              </a:pPr>
              <a:t>‹Nr.›</a:t>
            </a:fld>
            <a:endParaRPr lang="es-ES" alt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a:extLst/>
          </p:cNvPr>
          <p:cNvSpPr>
            <a:spLocks noGrp="1"/>
          </p:cNvSpPr>
          <p:nvPr>
            <p:ph type="dt" sz="half" idx="10"/>
          </p:nvPr>
        </p:nvSpPr>
        <p:spPr/>
        <p:txBody>
          <a:bodyPr/>
          <a:lstStyle>
            <a:lvl1pPr>
              <a:defRPr/>
            </a:lvl1pPr>
          </a:lstStyle>
          <a:p>
            <a:pPr>
              <a:defRPr/>
            </a:pPr>
            <a:fld id="{F253CC74-BB68-43A1-BE84-E1FBACC28EA9}" type="datetimeFigureOut">
              <a:rPr lang="es-ES"/>
              <a:pPr>
                <a:defRPr/>
              </a:pPr>
              <a:t>09/09/2019</a:t>
            </a:fld>
            <a:endParaRPr lang="es-ES"/>
          </a:p>
        </p:txBody>
      </p:sp>
      <p:sp>
        <p:nvSpPr>
          <p:cNvPr id="5" name="4 Marcador de pie de página">
            <a:extLst/>
          </p:cNvPr>
          <p:cNvSpPr>
            <a:spLocks noGrp="1"/>
          </p:cNvSpPr>
          <p:nvPr>
            <p:ph type="ftr" sz="quarter" idx="11"/>
          </p:nvPr>
        </p:nvSpPr>
        <p:spPr/>
        <p:txBody>
          <a:bodyPr/>
          <a:lstStyle>
            <a:lvl1pPr>
              <a:defRPr/>
            </a:lvl1pPr>
          </a:lstStyle>
          <a:p>
            <a:pPr>
              <a:defRPr/>
            </a:pPr>
            <a:endParaRPr lang="es-ES"/>
          </a:p>
        </p:txBody>
      </p:sp>
      <p:sp>
        <p:nvSpPr>
          <p:cNvPr id="6" name="5 Marcador de número de diapositiva">
            <a:extLst/>
          </p:cNvPr>
          <p:cNvSpPr>
            <a:spLocks noGrp="1"/>
          </p:cNvSpPr>
          <p:nvPr>
            <p:ph type="sldNum" sz="quarter" idx="12"/>
          </p:nvPr>
        </p:nvSpPr>
        <p:spPr/>
        <p:txBody>
          <a:bodyPr/>
          <a:lstStyle>
            <a:lvl1pPr>
              <a:defRPr/>
            </a:lvl1pPr>
          </a:lstStyle>
          <a:p>
            <a:pPr>
              <a:defRPr/>
            </a:pPr>
            <a:fld id="{F51A210A-F065-405B-8722-072EC51FC92B}" type="slidenum">
              <a:rPr lang="es-ES" altLang="es-ES"/>
              <a:pPr>
                <a:defRPr/>
              </a:pPr>
              <a:t>‹Nr.›</a:t>
            </a:fld>
            <a:endParaRPr lang="es-ES" altLang="es-E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a:extLst/>
          </p:cNvPr>
          <p:cNvSpPr>
            <a:spLocks noGrp="1"/>
          </p:cNvSpPr>
          <p:nvPr>
            <p:ph type="dt" sz="half" idx="10"/>
          </p:nvPr>
        </p:nvSpPr>
        <p:spPr/>
        <p:txBody>
          <a:bodyPr/>
          <a:lstStyle>
            <a:lvl1pPr>
              <a:defRPr/>
            </a:lvl1pPr>
          </a:lstStyle>
          <a:p>
            <a:pPr>
              <a:defRPr/>
            </a:pPr>
            <a:fld id="{7C86D6F8-0F06-470F-A8BA-4BB54EAC153A}" type="datetimeFigureOut">
              <a:rPr lang="es-ES"/>
              <a:pPr>
                <a:defRPr/>
              </a:pPr>
              <a:t>09/09/2019</a:t>
            </a:fld>
            <a:endParaRPr lang="es-ES"/>
          </a:p>
        </p:txBody>
      </p:sp>
      <p:sp>
        <p:nvSpPr>
          <p:cNvPr id="3" name="4 Marcador de pie de página">
            <a:extLst/>
          </p:cNvPr>
          <p:cNvSpPr>
            <a:spLocks noGrp="1"/>
          </p:cNvSpPr>
          <p:nvPr>
            <p:ph type="ftr" sz="quarter" idx="11"/>
          </p:nvPr>
        </p:nvSpPr>
        <p:spPr/>
        <p:txBody>
          <a:bodyPr/>
          <a:lstStyle>
            <a:lvl1pPr>
              <a:defRPr/>
            </a:lvl1pPr>
          </a:lstStyle>
          <a:p>
            <a:pPr>
              <a:defRPr/>
            </a:pPr>
            <a:endParaRPr lang="es-ES"/>
          </a:p>
        </p:txBody>
      </p:sp>
      <p:sp>
        <p:nvSpPr>
          <p:cNvPr id="4" name="5 Marcador de número de diapositiva">
            <a:extLst/>
          </p:cNvPr>
          <p:cNvSpPr>
            <a:spLocks noGrp="1"/>
          </p:cNvSpPr>
          <p:nvPr>
            <p:ph type="sldNum" sz="quarter" idx="12"/>
          </p:nvPr>
        </p:nvSpPr>
        <p:spPr/>
        <p:txBody>
          <a:bodyPr/>
          <a:lstStyle>
            <a:lvl1pPr>
              <a:defRPr/>
            </a:lvl1pPr>
          </a:lstStyle>
          <a:p>
            <a:pPr>
              <a:defRPr/>
            </a:pPr>
            <a:fld id="{A0EA3C28-FCB6-49A8-863B-ED5CAFE30755}" type="slidenum">
              <a:rPr lang="es-ES" altLang="es-ES"/>
              <a:pPr>
                <a:defRPr/>
              </a:pPr>
              <a:t>‹Nr.›</a:t>
            </a:fld>
            <a:endParaRPr lang="es-ES" altLang="es-E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3 Marcador de fecha">
            <a:extLst/>
          </p:cNvPr>
          <p:cNvSpPr>
            <a:spLocks noGrp="1"/>
          </p:cNvSpPr>
          <p:nvPr>
            <p:ph type="dt" sz="half" idx="10"/>
          </p:nvPr>
        </p:nvSpPr>
        <p:spPr/>
        <p:txBody>
          <a:bodyPr/>
          <a:lstStyle>
            <a:lvl1pPr>
              <a:defRPr/>
            </a:lvl1pPr>
          </a:lstStyle>
          <a:p>
            <a:pPr>
              <a:defRPr/>
            </a:pPr>
            <a:fld id="{8CF07909-E796-431C-946A-4138936046FA}" type="datetimeFigureOut">
              <a:rPr lang="es-ES"/>
              <a:pPr>
                <a:defRPr/>
              </a:pPr>
              <a:t>09/09/2019</a:t>
            </a:fld>
            <a:endParaRPr lang="es-ES"/>
          </a:p>
        </p:txBody>
      </p:sp>
      <p:sp>
        <p:nvSpPr>
          <p:cNvPr id="6" name="4 Marcador de pie de página">
            <a:extLst/>
          </p:cNvPr>
          <p:cNvSpPr>
            <a:spLocks noGrp="1"/>
          </p:cNvSpPr>
          <p:nvPr>
            <p:ph type="ftr" sz="quarter" idx="11"/>
          </p:nvPr>
        </p:nvSpPr>
        <p:spPr/>
        <p:txBody>
          <a:bodyPr/>
          <a:lstStyle>
            <a:lvl1pPr>
              <a:defRPr/>
            </a:lvl1pPr>
          </a:lstStyle>
          <a:p>
            <a:pPr>
              <a:defRPr/>
            </a:pPr>
            <a:endParaRPr lang="es-ES"/>
          </a:p>
        </p:txBody>
      </p:sp>
      <p:sp>
        <p:nvSpPr>
          <p:cNvPr id="7" name="5 Marcador de número de diapositiva">
            <a:extLst/>
          </p:cNvPr>
          <p:cNvSpPr>
            <a:spLocks noGrp="1"/>
          </p:cNvSpPr>
          <p:nvPr>
            <p:ph type="sldNum" sz="quarter" idx="12"/>
          </p:nvPr>
        </p:nvSpPr>
        <p:spPr/>
        <p:txBody>
          <a:bodyPr/>
          <a:lstStyle>
            <a:lvl1pPr>
              <a:defRPr/>
            </a:lvl1pPr>
          </a:lstStyle>
          <a:p>
            <a:pPr>
              <a:defRPr/>
            </a:pPr>
            <a:fld id="{5621C5CC-390E-480F-8C51-B00C7D74C1F3}" type="slidenum">
              <a:rPr lang="es-ES" altLang="es-ES"/>
              <a:pPr>
                <a:defRPr/>
              </a:pPr>
              <a:t>‹Nr.›</a:t>
            </a:fld>
            <a:endParaRPr lang="es-ES" altLang="es-E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3 Marcador de fecha">
            <a:extLst/>
          </p:cNvPr>
          <p:cNvSpPr>
            <a:spLocks noGrp="1"/>
          </p:cNvSpPr>
          <p:nvPr>
            <p:ph type="dt" sz="half" idx="10"/>
          </p:nvPr>
        </p:nvSpPr>
        <p:spPr/>
        <p:txBody>
          <a:bodyPr/>
          <a:lstStyle>
            <a:lvl1pPr>
              <a:defRPr/>
            </a:lvl1pPr>
          </a:lstStyle>
          <a:p>
            <a:pPr>
              <a:defRPr/>
            </a:pPr>
            <a:fld id="{C51DAD07-1425-4B90-8B5A-5C85DC465860}" type="datetimeFigureOut">
              <a:rPr lang="es-ES"/>
              <a:pPr>
                <a:defRPr/>
              </a:pPr>
              <a:t>09/09/2019</a:t>
            </a:fld>
            <a:endParaRPr lang="es-ES"/>
          </a:p>
        </p:txBody>
      </p:sp>
      <p:sp>
        <p:nvSpPr>
          <p:cNvPr id="6" name="4 Marcador de pie de página">
            <a:extLst/>
          </p:cNvPr>
          <p:cNvSpPr>
            <a:spLocks noGrp="1"/>
          </p:cNvSpPr>
          <p:nvPr>
            <p:ph type="ftr" sz="quarter" idx="11"/>
          </p:nvPr>
        </p:nvSpPr>
        <p:spPr/>
        <p:txBody>
          <a:bodyPr/>
          <a:lstStyle>
            <a:lvl1pPr>
              <a:defRPr/>
            </a:lvl1pPr>
          </a:lstStyle>
          <a:p>
            <a:pPr>
              <a:defRPr/>
            </a:pPr>
            <a:endParaRPr lang="es-ES"/>
          </a:p>
        </p:txBody>
      </p:sp>
      <p:sp>
        <p:nvSpPr>
          <p:cNvPr id="7" name="5 Marcador de número de diapositiva">
            <a:extLst/>
          </p:cNvPr>
          <p:cNvSpPr>
            <a:spLocks noGrp="1"/>
          </p:cNvSpPr>
          <p:nvPr>
            <p:ph type="sldNum" sz="quarter" idx="12"/>
          </p:nvPr>
        </p:nvSpPr>
        <p:spPr/>
        <p:txBody>
          <a:bodyPr/>
          <a:lstStyle>
            <a:lvl1pPr>
              <a:defRPr/>
            </a:lvl1pPr>
          </a:lstStyle>
          <a:p>
            <a:pPr>
              <a:defRPr/>
            </a:pPr>
            <a:fld id="{91F3512C-EF0F-4A16-9D20-EEB7F8648F51}" type="slidenum">
              <a:rPr lang="es-ES" altLang="es-ES"/>
              <a:pPr>
                <a:defRPr/>
              </a:pPr>
              <a:t>‹Nr.›</a:t>
            </a:fld>
            <a:endParaRPr lang="es-ES" altLang="es-E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a:extLst/>
          </p:cNvPr>
          <p:cNvSpPr>
            <a:spLocks noGrp="1"/>
          </p:cNvSpPr>
          <p:nvPr>
            <p:ph type="dt" sz="half" idx="10"/>
          </p:nvPr>
        </p:nvSpPr>
        <p:spPr/>
        <p:txBody>
          <a:bodyPr/>
          <a:lstStyle>
            <a:lvl1pPr>
              <a:defRPr/>
            </a:lvl1pPr>
          </a:lstStyle>
          <a:p>
            <a:pPr>
              <a:defRPr/>
            </a:pPr>
            <a:fld id="{ED8FDE77-9B1F-4ACD-BB38-9DDCC5F796AD}" type="datetimeFigureOut">
              <a:rPr lang="es-ES"/>
              <a:pPr>
                <a:defRPr/>
              </a:pPr>
              <a:t>09/09/2019</a:t>
            </a:fld>
            <a:endParaRPr lang="es-ES"/>
          </a:p>
        </p:txBody>
      </p:sp>
      <p:sp>
        <p:nvSpPr>
          <p:cNvPr id="5" name="4 Marcador de pie de página">
            <a:extLst/>
          </p:cNvPr>
          <p:cNvSpPr>
            <a:spLocks noGrp="1"/>
          </p:cNvSpPr>
          <p:nvPr>
            <p:ph type="ftr" sz="quarter" idx="11"/>
          </p:nvPr>
        </p:nvSpPr>
        <p:spPr/>
        <p:txBody>
          <a:bodyPr/>
          <a:lstStyle>
            <a:lvl1pPr>
              <a:defRPr/>
            </a:lvl1pPr>
          </a:lstStyle>
          <a:p>
            <a:pPr>
              <a:defRPr/>
            </a:pPr>
            <a:endParaRPr lang="es-ES"/>
          </a:p>
        </p:txBody>
      </p:sp>
      <p:sp>
        <p:nvSpPr>
          <p:cNvPr id="6" name="5 Marcador de número de diapositiva">
            <a:extLst/>
          </p:cNvPr>
          <p:cNvSpPr>
            <a:spLocks noGrp="1"/>
          </p:cNvSpPr>
          <p:nvPr>
            <p:ph type="sldNum" sz="quarter" idx="12"/>
          </p:nvPr>
        </p:nvSpPr>
        <p:spPr/>
        <p:txBody>
          <a:bodyPr/>
          <a:lstStyle>
            <a:lvl1pPr>
              <a:defRPr/>
            </a:lvl1pPr>
          </a:lstStyle>
          <a:p>
            <a:pPr>
              <a:defRPr/>
            </a:pPr>
            <a:fld id="{89C9A5BD-229E-4F18-A88A-3A16F69ACA87}" type="slidenum">
              <a:rPr lang="es-ES" altLang="es-ES"/>
              <a:pPr>
                <a:defRPr/>
              </a:pPr>
              <a:t>‹Nr.›</a:t>
            </a:fld>
            <a:endParaRPr lang="es-ES" altLang="es-E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a:extLst/>
          </p:cNvPr>
          <p:cNvSpPr>
            <a:spLocks noGrp="1"/>
          </p:cNvSpPr>
          <p:nvPr>
            <p:ph type="dt" sz="half" idx="10"/>
          </p:nvPr>
        </p:nvSpPr>
        <p:spPr/>
        <p:txBody>
          <a:bodyPr/>
          <a:lstStyle>
            <a:lvl1pPr>
              <a:defRPr/>
            </a:lvl1pPr>
          </a:lstStyle>
          <a:p>
            <a:pPr>
              <a:defRPr/>
            </a:pPr>
            <a:fld id="{41279CE4-D68D-4D7B-AF50-33946C1B9459}" type="datetimeFigureOut">
              <a:rPr lang="es-ES"/>
              <a:pPr>
                <a:defRPr/>
              </a:pPr>
              <a:t>09/09/2019</a:t>
            </a:fld>
            <a:endParaRPr lang="es-ES"/>
          </a:p>
        </p:txBody>
      </p:sp>
      <p:sp>
        <p:nvSpPr>
          <p:cNvPr id="5" name="4 Marcador de pie de página">
            <a:extLst/>
          </p:cNvPr>
          <p:cNvSpPr>
            <a:spLocks noGrp="1"/>
          </p:cNvSpPr>
          <p:nvPr>
            <p:ph type="ftr" sz="quarter" idx="11"/>
          </p:nvPr>
        </p:nvSpPr>
        <p:spPr/>
        <p:txBody>
          <a:bodyPr/>
          <a:lstStyle>
            <a:lvl1pPr>
              <a:defRPr/>
            </a:lvl1pPr>
          </a:lstStyle>
          <a:p>
            <a:pPr>
              <a:defRPr/>
            </a:pPr>
            <a:endParaRPr lang="es-ES"/>
          </a:p>
        </p:txBody>
      </p:sp>
      <p:sp>
        <p:nvSpPr>
          <p:cNvPr id="6" name="5 Marcador de número de diapositiva">
            <a:extLst/>
          </p:cNvPr>
          <p:cNvSpPr>
            <a:spLocks noGrp="1"/>
          </p:cNvSpPr>
          <p:nvPr>
            <p:ph type="sldNum" sz="quarter" idx="12"/>
          </p:nvPr>
        </p:nvSpPr>
        <p:spPr/>
        <p:txBody>
          <a:bodyPr/>
          <a:lstStyle>
            <a:lvl1pPr>
              <a:defRPr/>
            </a:lvl1pPr>
          </a:lstStyle>
          <a:p>
            <a:pPr>
              <a:defRPr/>
            </a:pPr>
            <a:fld id="{AEF6E48C-D18A-4D63-82F0-8E35C723DCEF}" type="slidenum">
              <a:rPr lang="es-ES" altLang="es-ES"/>
              <a:pPr>
                <a:defRPr/>
              </a:pPr>
              <a:t>‹Nr.›</a:t>
            </a:fld>
            <a:endParaRPr lang="es-ES" altLang="es-E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a:extLst/>
          </p:cNvPr>
          <p:cNvSpPr>
            <a:spLocks noGrp="1"/>
          </p:cNvSpPr>
          <p:nvPr>
            <p:ph type="dt" sz="half" idx="10"/>
          </p:nvPr>
        </p:nvSpPr>
        <p:spPr/>
        <p:txBody>
          <a:bodyPr/>
          <a:lstStyle>
            <a:lvl1pPr>
              <a:defRPr/>
            </a:lvl1pPr>
          </a:lstStyle>
          <a:p>
            <a:pPr>
              <a:defRPr/>
            </a:pPr>
            <a:fld id="{40C1EE1B-017D-45BE-8277-BD49A714DAD8}" type="datetimeFigureOut">
              <a:rPr lang="es-ES"/>
              <a:pPr>
                <a:defRPr/>
              </a:pPr>
              <a:t>09/09/2019</a:t>
            </a:fld>
            <a:endParaRPr lang="es-ES"/>
          </a:p>
        </p:txBody>
      </p:sp>
      <p:sp>
        <p:nvSpPr>
          <p:cNvPr id="5" name="4 Marcador de pie de página">
            <a:extLst/>
          </p:cNvPr>
          <p:cNvSpPr>
            <a:spLocks noGrp="1"/>
          </p:cNvSpPr>
          <p:nvPr>
            <p:ph type="ftr" sz="quarter" idx="11"/>
          </p:nvPr>
        </p:nvSpPr>
        <p:spPr/>
        <p:txBody>
          <a:bodyPr/>
          <a:lstStyle>
            <a:lvl1pPr>
              <a:defRPr/>
            </a:lvl1pPr>
          </a:lstStyle>
          <a:p>
            <a:pPr>
              <a:defRPr/>
            </a:pPr>
            <a:endParaRPr lang="es-ES"/>
          </a:p>
        </p:txBody>
      </p:sp>
      <p:sp>
        <p:nvSpPr>
          <p:cNvPr id="6" name="5 Marcador de número de diapositiva">
            <a:extLst/>
          </p:cNvPr>
          <p:cNvSpPr>
            <a:spLocks noGrp="1"/>
          </p:cNvSpPr>
          <p:nvPr>
            <p:ph type="sldNum" sz="quarter" idx="12"/>
          </p:nvPr>
        </p:nvSpPr>
        <p:spPr/>
        <p:txBody>
          <a:bodyPr/>
          <a:lstStyle>
            <a:lvl1pPr>
              <a:defRPr/>
            </a:lvl1pPr>
          </a:lstStyle>
          <a:p>
            <a:pPr>
              <a:defRPr/>
            </a:pPr>
            <a:fld id="{780528E9-0187-483E-BDA7-E1C92EF86CA1}" type="slidenum">
              <a:rPr lang="es-ES" altLang="es-ES"/>
              <a:pPr>
                <a:defRPr/>
              </a:pPr>
              <a:t>‹Nr.›</a:t>
            </a:fld>
            <a:endParaRPr lang="es-ES" altLang="es-E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a:extLst/>
          </p:cNvPr>
          <p:cNvSpPr>
            <a:spLocks noGrp="1"/>
          </p:cNvSpPr>
          <p:nvPr>
            <p:ph type="dt" sz="half" idx="10"/>
          </p:nvPr>
        </p:nvSpPr>
        <p:spPr/>
        <p:txBody>
          <a:bodyPr/>
          <a:lstStyle>
            <a:lvl1pPr>
              <a:defRPr/>
            </a:lvl1pPr>
          </a:lstStyle>
          <a:p>
            <a:pPr>
              <a:defRPr/>
            </a:pPr>
            <a:fld id="{55EB21E4-1B4F-41DA-A158-35523F04D290}" type="datetimeFigureOut">
              <a:rPr lang="es-ES"/>
              <a:pPr>
                <a:defRPr/>
              </a:pPr>
              <a:t>09/09/2019</a:t>
            </a:fld>
            <a:endParaRPr lang="es-ES"/>
          </a:p>
        </p:txBody>
      </p:sp>
      <p:sp>
        <p:nvSpPr>
          <p:cNvPr id="5" name="4 Marcador de pie de página">
            <a:extLst/>
          </p:cNvPr>
          <p:cNvSpPr>
            <a:spLocks noGrp="1"/>
          </p:cNvSpPr>
          <p:nvPr>
            <p:ph type="ftr" sz="quarter" idx="11"/>
          </p:nvPr>
        </p:nvSpPr>
        <p:spPr/>
        <p:txBody>
          <a:bodyPr/>
          <a:lstStyle>
            <a:lvl1pPr>
              <a:defRPr/>
            </a:lvl1pPr>
          </a:lstStyle>
          <a:p>
            <a:pPr>
              <a:defRPr/>
            </a:pPr>
            <a:endParaRPr lang="es-ES"/>
          </a:p>
        </p:txBody>
      </p:sp>
      <p:sp>
        <p:nvSpPr>
          <p:cNvPr id="6" name="5 Marcador de número de diapositiva">
            <a:extLst/>
          </p:cNvPr>
          <p:cNvSpPr>
            <a:spLocks noGrp="1"/>
          </p:cNvSpPr>
          <p:nvPr>
            <p:ph type="sldNum" sz="quarter" idx="12"/>
          </p:nvPr>
        </p:nvSpPr>
        <p:spPr/>
        <p:txBody>
          <a:bodyPr/>
          <a:lstStyle>
            <a:lvl1pPr>
              <a:defRPr/>
            </a:lvl1pPr>
          </a:lstStyle>
          <a:p>
            <a:pPr>
              <a:defRPr/>
            </a:pPr>
            <a:fld id="{96B777C1-920A-478C-BAE7-5E177B2A431D}" type="slidenum">
              <a:rPr lang="es-ES" altLang="es-ES"/>
              <a:pPr>
                <a:defRPr/>
              </a:pPr>
              <a:t>‹Nr.›</a:t>
            </a:fld>
            <a:endParaRPr lang="es-ES" altLang="es-E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a:extLst/>
          </p:cNvPr>
          <p:cNvSpPr>
            <a:spLocks noGrp="1"/>
          </p:cNvSpPr>
          <p:nvPr>
            <p:ph type="dt" sz="half" idx="10"/>
          </p:nvPr>
        </p:nvSpPr>
        <p:spPr/>
        <p:txBody>
          <a:bodyPr/>
          <a:lstStyle>
            <a:lvl1pPr>
              <a:defRPr/>
            </a:lvl1pPr>
          </a:lstStyle>
          <a:p>
            <a:pPr>
              <a:defRPr/>
            </a:pPr>
            <a:fld id="{F3AAA896-6438-434F-906E-5148AC3BF354}" type="datetimeFigureOut">
              <a:rPr lang="es-ES"/>
              <a:pPr>
                <a:defRPr/>
              </a:pPr>
              <a:t>09/09/2019</a:t>
            </a:fld>
            <a:endParaRPr lang="es-ES"/>
          </a:p>
        </p:txBody>
      </p:sp>
      <p:sp>
        <p:nvSpPr>
          <p:cNvPr id="5" name="4 Marcador de pie de página">
            <a:extLst/>
          </p:cNvPr>
          <p:cNvSpPr>
            <a:spLocks noGrp="1"/>
          </p:cNvSpPr>
          <p:nvPr>
            <p:ph type="ftr" sz="quarter" idx="11"/>
          </p:nvPr>
        </p:nvSpPr>
        <p:spPr/>
        <p:txBody>
          <a:bodyPr/>
          <a:lstStyle>
            <a:lvl1pPr>
              <a:defRPr/>
            </a:lvl1pPr>
          </a:lstStyle>
          <a:p>
            <a:pPr>
              <a:defRPr/>
            </a:pPr>
            <a:endParaRPr lang="es-ES"/>
          </a:p>
        </p:txBody>
      </p:sp>
      <p:sp>
        <p:nvSpPr>
          <p:cNvPr id="6" name="5 Marcador de número de diapositiva">
            <a:extLst/>
          </p:cNvPr>
          <p:cNvSpPr>
            <a:spLocks noGrp="1"/>
          </p:cNvSpPr>
          <p:nvPr>
            <p:ph type="sldNum" sz="quarter" idx="12"/>
          </p:nvPr>
        </p:nvSpPr>
        <p:spPr/>
        <p:txBody>
          <a:bodyPr/>
          <a:lstStyle>
            <a:lvl1pPr>
              <a:defRPr/>
            </a:lvl1pPr>
          </a:lstStyle>
          <a:p>
            <a:pPr>
              <a:defRPr/>
            </a:pPr>
            <a:fld id="{92492126-A2A1-4BD8-8C0F-BAC80A8F7E68}" type="slidenum">
              <a:rPr lang="es-ES" altLang="es-ES"/>
              <a:pPr>
                <a:defRPr/>
              </a:pPr>
              <a:t>‹Nr.›</a:t>
            </a:fld>
            <a:endParaRPr lang="es-ES" altLang="es-E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3 Marcador de fecha">
            <a:extLst/>
          </p:cNvPr>
          <p:cNvSpPr>
            <a:spLocks noGrp="1"/>
          </p:cNvSpPr>
          <p:nvPr>
            <p:ph type="dt" sz="half" idx="10"/>
          </p:nvPr>
        </p:nvSpPr>
        <p:spPr/>
        <p:txBody>
          <a:bodyPr/>
          <a:lstStyle>
            <a:lvl1pPr>
              <a:defRPr/>
            </a:lvl1pPr>
          </a:lstStyle>
          <a:p>
            <a:pPr>
              <a:defRPr/>
            </a:pPr>
            <a:fld id="{5A17014A-525F-4F51-9DEF-DA63138D864C}" type="datetimeFigureOut">
              <a:rPr lang="es-ES"/>
              <a:pPr>
                <a:defRPr/>
              </a:pPr>
              <a:t>09/09/2019</a:t>
            </a:fld>
            <a:endParaRPr lang="es-ES"/>
          </a:p>
        </p:txBody>
      </p:sp>
      <p:sp>
        <p:nvSpPr>
          <p:cNvPr id="6" name="4 Marcador de pie de página">
            <a:extLst/>
          </p:cNvPr>
          <p:cNvSpPr>
            <a:spLocks noGrp="1"/>
          </p:cNvSpPr>
          <p:nvPr>
            <p:ph type="ftr" sz="quarter" idx="11"/>
          </p:nvPr>
        </p:nvSpPr>
        <p:spPr/>
        <p:txBody>
          <a:bodyPr/>
          <a:lstStyle>
            <a:lvl1pPr>
              <a:defRPr/>
            </a:lvl1pPr>
          </a:lstStyle>
          <a:p>
            <a:pPr>
              <a:defRPr/>
            </a:pPr>
            <a:endParaRPr lang="es-ES"/>
          </a:p>
        </p:txBody>
      </p:sp>
      <p:sp>
        <p:nvSpPr>
          <p:cNvPr id="7" name="5 Marcador de número de diapositiva">
            <a:extLst/>
          </p:cNvPr>
          <p:cNvSpPr>
            <a:spLocks noGrp="1"/>
          </p:cNvSpPr>
          <p:nvPr>
            <p:ph type="sldNum" sz="quarter" idx="12"/>
          </p:nvPr>
        </p:nvSpPr>
        <p:spPr/>
        <p:txBody>
          <a:bodyPr/>
          <a:lstStyle>
            <a:lvl1pPr>
              <a:defRPr/>
            </a:lvl1pPr>
          </a:lstStyle>
          <a:p>
            <a:pPr>
              <a:defRPr/>
            </a:pPr>
            <a:fld id="{4F4A011E-5635-408E-9754-265C96CAA6DE}" type="slidenum">
              <a:rPr lang="es-ES" altLang="es-ES"/>
              <a:pPr>
                <a:defRPr/>
              </a:pPr>
              <a:t>‹Nr.›</a:t>
            </a:fld>
            <a:endParaRPr lang="es-ES" altLang="es-E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3 Marcador de fecha">
            <a:extLst/>
          </p:cNvPr>
          <p:cNvSpPr>
            <a:spLocks noGrp="1"/>
          </p:cNvSpPr>
          <p:nvPr>
            <p:ph type="dt" sz="half" idx="10"/>
          </p:nvPr>
        </p:nvSpPr>
        <p:spPr/>
        <p:txBody>
          <a:bodyPr/>
          <a:lstStyle>
            <a:lvl1pPr>
              <a:defRPr/>
            </a:lvl1pPr>
          </a:lstStyle>
          <a:p>
            <a:pPr>
              <a:defRPr/>
            </a:pPr>
            <a:fld id="{6BA306FC-F8ED-4E58-9EE1-01959D2DAF65}" type="datetimeFigureOut">
              <a:rPr lang="es-ES"/>
              <a:pPr>
                <a:defRPr/>
              </a:pPr>
              <a:t>09/09/2019</a:t>
            </a:fld>
            <a:endParaRPr lang="es-ES"/>
          </a:p>
        </p:txBody>
      </p:sp>
      <p:sp>
        <p:nvSpPr>
          <p:cNvPr id="8" name="4 Marcador de pie de página">
            <a:extLst/>
          </p:cNvPr>
          <p:cNvSpPr>
            <a:spLocks noGrp="1"/>
          </p:cNvSpPr>
          <p:nvPr>
            <p:ph type="ftr" sz="quarter" idx="11"/>
          </p:nvPr>
        </p:nvSpPr>
        <p:spPr/>
        <p:txBody>
          <a:bodyPr/>
          <a:lstStyle>
            <a:lvl1pPr>
              <a:defRPr/>
            </a:lvl1pPr>
          </a:lstStyle>
          <a:p>
            <a:pPr>
              <a:defRPr/>
            </a:pPr>
            <a:endParaRPr lang="es-ES"/>
          </a:p>
        </p:txBody>
      </p:sp>
      <p:sp>
        <p:nvSpPr>
          <p:cNvPr id="9" name="5 Marcador de número de diapositiva">
            <a:extLst/>
          </p:cNvPr>
          <p:cNvSpPr>
            <a:spLocks noGrp="1"/>
          </p:cNvSpPr>
          <p:nvPr>
            <p:ph type="sldNum" sz="quarter" idx="12"/>
          </p:nvPr>
        </p:nvSpPr>
        <p:spPr/>
        <p:txBody>
          <a:bodyPr/>
          <a:lstStyle>
            <a:lvl1pPr>
              <a:defRPr/>
            </a:lvl1pPr>
          </a:lstStyle>
          <a:p>
            <a:pPr>
              <a:defRPr/>
            </a:pPr>
            <a:fld id="{A9DFA02A-2365-4F0C-B75B-5C50C6D8C82F}" type="slidenum">
              <a:rPr lang="es-ES" altLang="es-ES"/>
              <a:pPr>
                <a:defRPr/>
              </a:pPr>
              <a:t>‹Nr.›</a:t>
            </a:fld>
            <a:endParaRPr lang="es-ES" alt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a:extLst/>
          </p:cNvPr>
          <p:cNvSpPr>
            <a:spLocks noGrp="1"/>
          </p:cNvSpPr>
          <p:nvPr>
            <p:ph type="dt" sz="half" idx="10"/>
          </p:nvPr>
        </p:nvSpPr>
        <p:spPr/>
        <p:txBody>
          <a:bodyPr/>
          <a:lstStyle>
            <a:lvl1pPr>
              <a:defRPr/>
            </a:lvl1pPr>
          </a:lstStyle>
          <a:p>
            <a:pPr>
              <a:defRPr/>
            </a:pPr>
            <a:fld id="{F297CD3B-268C-4FFA-80A0-E046B5CFCC45}" type="datetimeFigureOut">
              <a:rPr lang="es-ES"/>
              <a:pPr>
                <a:defRPr/>
              </a:pPr>
              <a:t>09/09/2019</a:t>
            </a:fld>
            <a:endParaRPr lang="es-ES"/>
          </a:p>
        </p:txBody>
      </p:sp>
      <p:sp>
        <p:nvSpPr>
          <p:cNvPr id="5" name="4 Marcador de pie de página">
            <a:extLst/>
          </p:cNvPr>
          <p:cNvSpPr>
            <a:spLocks noGrp="1"/>
          </p:cNvSpPr>
          <p:nvPr>
            <p:ph type="ftr" sz="quarter" idx="11"/>
          </p:nvPr>
        </p:nvSpPr>
        <p:spPr/>
        <p:txBody>
          <a:bodyPr/>
          <a:lstStyle>
            <a:lvl1pPr>
              <a:defRPr/>
            </a:lvl1pPr>
          </a:lstStyle>
          <a:p>
            <a:pPr>
              <a:defRPr/>
            </a:pPr>
            <a:endParaRPr lang="es-ES"/>
          </a:p>
        </p:txBody>
      </p:sp>
      <p:sp>
        <p:nvSpPr>
          <p:cNvPr id="6" name="5 Marcador de número de diapositiva">
            <a:extLst/>
          </p:cNvPr>
          <p:cNvSpPr>
            <a:spLocks noGrp="1"/>
          </p:cNvSpPr>
          <p:nvPr>
            <p:ph type="sldNum" sz="quarter" idx="12"/>
          </p:nvPr>
        </p:nvSpPr>
        <p:spPr/>
        <p:txBody>
          <a:bodyPr/>
          <a:lstStyle>
            <a:lvl1pPr>
              <a:defRPr/>
            </a:lvl1pPr>
          </a:lstStyle>
          <a:p>
            <a:pPr>
              <a:defRPr/>
            </a:pPr>
            <a:fld id="{4B819166-E270-4C2C-93D2-8B26236D0558}" type="slidenum">
              <a:rPr lang="es-ES" altLang="es-ES"/>
              <a:pPr>
                <a:defRPr/>
              </a:pPr>
              <a:t>‹Nr.›</a:t>
            </a:fld>
            <a:endParaRPr lang="es-ES" altLang="es-E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3 Marcador de fecha">
            <a:extLst/>
          </p:cNvPr>
          <p:cNvSpPr>
            <a:spLocks noGrp="1"/>
          </p:cNvSpPr>
          <p:nvPr>
            <p:ph type="dt" sz="half" idx="10"/>
          </p:nvPr>
        </p:nvSpPr>
        <p:spPr/>
        <p:txBody>
          <a:bodyPr/>
          <a:lstStyle>
            <a:lvl1pPr>
              <a:defRPr/>
            </a:lvl1pPr>
          </a:lstStyle>
          <a:p>
            <a:pPr>
              <a:defRPr/>
            </a:pPr>
            <a:fld id="{61CBE2D2-3A38-4D46-B5A8-67BC4429779C}" type="datetimeFigureOut">
              <a:rPr lang="es-ES"/>
              <a:pPr>
                <a:defRPr/>
              </a:pPr>
              <a:t>09/09/2019</a:t>
            </a:fld>
            <a:endParaRPr lang="es-ES"/>
          </a:p>
        </p:txBody>
      </p:sp>
      <p:sp>
        <p:nvSpPr>
          <p:cNvPr id="4" name="4 Marcador de pie de página">
            <a:extLst/>
          </p:cNvPr>
          <p:cNvSpPr>
            <a:spLocks noGrp="1"/>
          </p:cNvSpPr>
          <p:nvPr>
            <p:ph type="ftr" sz="quarter" idx="11"/>
          </p:nvPr>
        </p:nvSpPr>
        <p:spPr/>
        <p:txBody>
          <a:bodyPr/>
          <a:lstStyle>
            <a:lvl1pPr>
              <a:defRPr/>
            </a:lvl1pPr>
          </a:lstStyle>
          <a:p>
            <a:pPr>
              <a:defRPr/>
            </a:pPr>
            <a:endParaRPr lang="es-ES"/>
          </a:p>
        </p:txBody>
      </p:sp>
      <p:sp>
        <p:nvSpPr>
          <p:cNvPr id="5" name="5 Marcador de número de diapositiva">
            <a:extLst/>
          </p:cNvPr>
          <p:cNvSpPr>
            <a:spLocks noGrp="1"/>
          </p:cNvSpPr>
          <p:nvPr>
            <p:ph type="sldNum" sz="quarter" idx="12"/>
          </p:nvPr>
        </p:nvSpPr>
        <p:spPr/>
        <p:txBody>
          <a:bodyPr/>
          <a:lstStyle>
            <a:lvl1pPr>
              <a:defRPr/>
            </a:lvl1pPr>
          </a:lstStyle>
          <a:p>
            <a:pPr>
              <a:defRPr/>
            </a:pPr>
            <a:fld id="{C117E569-7112-4A4C-889D-9EADE84680B8}" type="slidenum">
              <a:rPr lang="es-ES" altLang="es-ES"/>
              <a:pPr>
                <a:defRPr/>
              </a:pPr>
              <a:t>‹Nr.›</a:t>
            </a:fld>
            <a:endParaRPr lang="es-ES" altLang="es-E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a:extLst/>
          </p:cNvPr>
          <p:cNvSpPr>
            <a:spLocks noGrp="1"/>
          </p:cNvSpPr>
          <p:nvPr>
            <p:ph type="dt" sz="half" idx="10"/>
          </p:nvPr>
        </p:nvSpPr>
        <p:spPr/>
        <p:txBody>
          <a:bodyPr/>
          <a:lstStyle>
            <a:lvl1pPr>
              <a:defRPr/>
            </a:lvl1pPr>
          </a:lstStyle>
          <a:p>
            <a:pPr>
              <a:defRPr/>
            </a:pPr>
            <a:fld id="{71AA4E06-C4B3-405A-B591-AC8F5D8BBC89}" type="datetimeFigureOut">
              <a:rPr lang="es-ES"/>
              <a:pPr>
                <a:defRPr/>
              </a:pPr>
              <a:t>09/09/2019</a:t>
            </a:fld>
            <a:endParaRPr lang="es-ES"/>
          </a:p>
        </p:txBody>
      </p:sp>
      <p:sp>
        <p:nvSpPr>
          <p:cNvPr id="3" name="4 Marcador de pie de página">
            <a:extLst/>
          </p:cNvPr>
          <p:cNvSpPr>
            <a:spLocks noGrp="1"/>
          </p:cNvSpPr>
          <p:nvPr>
            <p:ph type="ftr" sz="quarter" idx="11"/>
          </p:nvPr>
        </p:nvSpPr>
        <p:spPr/>
        <p:txBody>
          <a:bodyPr/>
          <a:lstStyle>
            <a:lvl1pPr>
              <a:defRPr/>
            </a:lvl1pPr>
          </a:lstStyle>
          <a:p>
            <a:pPr>
              <a:defRPr/>
            </a:pPr>
            <a:endParaRPr lang="es-ES"/>
          </a:p>
        </p:txBody>
      </p:sp>
      <p:sp>
        <p:nvSpPr>
          <p:cNvPr id="4" name="5 Marcador de número de diapositiva">
            <a:extLst/>
          </p:cNvPr>
          <p:cNvSpPr>
            <a:spLocks noGrp="1"/>
          </p:cNvSpPr>
          <p:nvPr>
            <p:ph type="sldNum" sz="quarter" idx="12"/>
          </p:nvPr>
        </p:nvSpPr>
        <p:spPr/>
        <p:txBody>
          <a:bodyPr/>
          <a:lstStyle>
            <a:lvl1pPr>
              <a:defRPr/>
            </a:lvl1pPr>
          </a:lstStyle>
          <a:p>
            <a:pPr>
              <a:defRPr/>
            </a:pPr>
            <a:fld id="{2F470DF0-8EC8-4DDB-BF81-43C285AFBC7D}" type="slidenum">
              <a:rPr lang="es-ES" altLang="es-ES"/>
              <a:pPr>
                <a:defRPr/>
              </a:pPr>
              <a:t>‹Nr.›</a:t>
            </a:fld>
            <a:endParaRPr lang="es-ES" altLang="es-E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3 Marcador de fecha">
            <a:extLst/>
          </p:cNvPr>
          <p:cNvSpPr>
            <a:spLocks noGrp="1"/>
          </p:cNvSpPr>
          <p:nvPr>
            <p:ph type="dt" sz="half" idx="10"/>
          </p:nvPr>
        </p:nvSpPr>
        <p:spPr/>
        <p:txBody>
          <a:bodyPr/>
          <a:lstStyle>
            <a:lvl1pPr>
              <a:defRPr/>
            </a:lvl1pPr>
          </a:lstStyle>
          <a:p>
            <a:pPr>
              <a:defRPr/>
            </a:pPr>
            <a:fld id="{93BB5EA9-F163-43BA-B575-8138E2F605A0}" type="datetimeFigureOut">
              <a:rPr lang="es-ES"/>
              <a:pPr>
                <a:defRPr/>
              </a:pPr>
              <a:t>09/09/2019</a:t>
            </a:fld>
            <a:endParaRPr lang="es-ES"/>
          </a:p>
        </p:txBody>
      </p:sp>
      <p:sp>
        <p:nvSpPr>
          <p:cNvPr id="6" name="4 Marcador de pie de página">
            <a:extLst/>
          </p:cNvPr>
          <p:cNvSpPr>
            <a:spLocks noGrp="1"/>
          </p:cNvSpPr>
          <p:nvPr>
            <p:ph type="ftr" sz="quarter" idx="11"/>
          </p:nvPr>
        </p:nvSpPr>
        <p:spPr/>
        <p:txBody>
          <a:bodyPr/>
          <a:lstStyle>
            <a:lvl1pPr>
              <a:defRPr/>
            </a:lvl1pPr>
          </a:lstStyle>
          <a:p>
            <a:pPr>
              <a:defRPr/>
            </a:pPr>
            <a:endParaRPr lang="es-ES"/>
          </a:p>
        </p:txBody>
      </p:sp>
      <p:sp>
        <p:nvSpPr>
          <p:cNvPr id="7" name="5 Marcador de número de diapositiva">
            <a:extLst/>
          </p:cNvPr>
          <p:cNvSpPr>
            <a:spLocks noGrp="1"/>
          </p:cNvSpPr>
          <p:nvPr>
            <p:ph type="sldNum" sz="quarter" idx="12"/>
          </p:nvPr>
        </p:nvSpPr>
        <p:spPr/>
        <p:txBody>
          <a:bodyPr/>
          <a:lstStyle>
            <a:lvl1pPr>
              <a:defRPr/>
            </a:lvl1pPr>
          </a:lstStyle>
          <a:p>
            <a:pPr>
              <a:defRPr/>
            </a:pPr>
            <a:fld id="{EFB6D05C-16E1-459F-8203-8C7A3A204AE1}" type="slidenum">
              <a:rPr lang="es-ES" altLang="es-ES"/>
              <a:pPr>
                <a:defRPr/>
              </a:pPr>
              <a:t>‹Nr.›</a:t>
            </a:fld>
            <a:endParaRPr lang="es-ES" altLang="es-E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3 Marcador de fecha">
            <a:extLst/>
          </p:cNvPr>
          <p:cNvSpPr>
            <a:spLocks noGrp="1"/>
          </p:cNvSpPr>
          <p:nvPr>
            <p:ph type="dt" sz="half" idx="10"/>
          </p:nvPr>
        </p:nvSpPr>
        <p:spPr/>
        <p:txBody>
          <a:bodyPr/>
          <a:lstStyle>
            <a:lvl1pPr>
              <a:defRPr/>
            </a:lvl1pPr>
          </a:lstStyle>
          <a:p>
            <a:pPr>
              <a:defRPr/>
            </a:pPr>
            <a:fld id="{1A31676F-7859-438B-9758-FABB075D0BC7}" type="datetimeFigureOut">
              <a:rPr lang="es-ES"/>
              <a:pPr>
                <a:defRPr/>
              </a:pPr>
              <a:t>09/09/2019</a:t>
            </a:fld>
            <a:endParaRPr lang="es-ES"/>
          </a:p>
        </p:txBody>
      </p:sp>
      <p:sp>
        <p:nvSpPr>
          <p:cNvPr id="6" name="4 Marcador de pie de página">
            <a:extLst/>
          </p:cNvPr>
          <p:cNvSpPr>
            <a:spLocks noGrp="1"/>
          </p:cNvSpPr>
          <p:nvPr>
            <p:ph type="ftr" sz="quarter" idx="11"/>
          </p:nvPr>
        </p:nvSpPr>
        <p:spPr/>
        <p:txBody>
          <a:bodyPr/>
          <a:lstStyle>
            <a:lvl1pPr>
              <a:defRPr/>
            </a:lvl1pPr>
          </a:lstStyle>
          <a:p>
            <a:pPr>
              <a:defRPr/>
            </a:pPr>
            <a:endParaRPr lang="es-ES"/>
          </a:p>
        </p:txBody>
      </p:sp>
      <p:sp>
        <p:nvSpPr>
          <p:cNvPr id="7" name="5 Marcador de número de diapositiva">
            <a:extLst/>
          </p:cNvPr>
          <p:cNvSpPr>
            <a:spLocks noGrp="1"/>
          </p:cNvSpPr>
          <p:nvPr>
            <p:ph type="sldNum" sz="quarter" idx="12"/>
          </p:nvPr>
        </p:nvSpPr>
        <p:spPr/>
        <p:txBody>
          <a:bodyPr/>
          <a:lstStyle>
            <a:lvl1pPr>
              <a:defRPr/>
            </a:lvl1pPr>
          </a:lstStyle>
          <a:p>
            <a:pPr>
              <a:defRPr/>
            </a:pPr>
            <a:fld id="{59CEE1EF-64C5-47FD-9A21-961DBAE4FE53}" type="slidenum">
              <a:rPr lang="es-ES" altLang="es-ES"/>
              <a:pPr>
                <a:defRPr/>
              </a:pPr>
              <a:t>‹Nr.›</a:t>
            </a:fld>
            <a:endParaRPr lang="es-ES" altLang="es-E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a:extLst/>
          </p:cNvPr>
          <p:cNvSpPr>
            <a:spLocks noGrp="1"/>
          </p:cNvSpPr>
          <p:nvPr>
            <p:ph type="dt" sz="half" idx="10"/>
          </p:nvPr>
        </p:nvSpPr>
        <p:spPr/>
        <p:txBody>
          <a:bodyPr/>
          <a:lstStyle>
            <a:lvl1pPr>
              <a:defRPr/>
            </a:lvl1pPr>
          </a:lstStyle>
          <a:p>
            <a:pPr>
              <a:defRPr/>
            </a:pPr>
            <a:fld id="{750DA8F0-6AC3-4D78-8D19-3619EB9B458C}" type="datetimeFigureOut">
              <a:rPr lang="es-ES"/>
              <a:pPr>
                <a:defRPr/>
              </a:pPr>
              <a:t>09/09/2019</a:t>
            </a:fld>
            <a:endParaRPr lang="es-ES"/>
          </a:p>
        </p:txBody>
      </p:sp>
      <p:sp>
        <p:nvSpPr>
          <p:cNvPr id="5" name="4 Marcador de pie de página">
            <a:extLst/>
          </p:cNvPr>
          <p:cNvSpPr>
            <a:spLocks noGrp="1"/>
          </p:cNvSpPr>
          <p:nvPr>
            <p:ph type="ftr" sz="quarter" idx="11"/>
          </p:nvPr>
        </p:nvSpPr>
        <p:spPr/>
        <p:txBody>
          <a:bodyPr/>
          <a:lstStyle>
            <a:lvl1pPr>
              <a:defRPr/>
            </a:lvl1pPr>
          </a:lstStyle>
          <a:p>
            <a:pPr>
              <a:defRPr/>
            </a:pPr>
            <a:endParaRPr lang="es-ES"/>
          </a:p>
        </p:txBody>
      </p:sp>
      <p:sp>
        <p:nvSpPr>
          <p:cNvPr id="6" name="5 Marcador de número de diapositiva">
            <a:extLst/>
          </p:cNvPr>
          <p:cNvSpPr>
            <a:spLocks noGrp="1"/>
          </p:cNvSpPr>
          <p:nvPr>
            <p:ph type="sldNum" sz="quarter" idx="12"/>
          </p:nvPr>
        </p:nvSpPr>
        <p:spPr/>
        <p:txBody>
          <a:bodyPr/>
          <a:lstStyle>
            <a:lvl1pPr>
              <a:defRPr/>
            </a:lvl1pPr>
          </a:lstStyle>
          <a:p>
            <a:pPr>
              <a:defRPr/>
            </a:pPr>
            <a:fld id="{972F9D6B-6EAC-44F6-BA8B-6AE01B602EC7}" type="slidenum">
              <a:rPr lang="es-ES" altLang="es-ES"/>
              <a:pPr>
                <a:defRPr/>
              </a:pPr>
              <a:t>‹Nr.›</a:t>
            </a:fld>
            <a:endParaRPr lang="es-ES" altLang="es-E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a:extLst/>
          </p:cNvPr>
          <p:cNvSpPr>
            <a:spLocks noGrp="1"/>
          </p:cNvSpPr>
          <p:nvPr>
            <p:ph type="dt" sz="half" idx="10"/>
          </p:nvPr>
        </p:nvSpPr>
        <p:spPr/>
        <p:txBody>
          <a:bodyPr/>
          <a:lstStyle>
            <a:lvl1pPr>
              <a:defRPr/>
            </a:lvl1pPr>
          </a:lstStyle>
          <a:p>
            <a:pPr>
              <a:defRPr/>
            </a:pPr>
            <a:fld id="{63046E9A-B594-4441-9BD5-A642EB5CABD5}" type="datetimeFigureOut">
              <a:rPr lang="es-ES"/>
              <a:pPr>
                <a:defRPr/>
              </a:pPr>
              <a:t>09/09/2019</a:t>
            </a:fld>
            <a:endParaRPr lang="es-ES"/>
          </a:p>
        </p:txBody>
      </p:sp>
      <p:sp>
        <p:nvSpPr>
          <p:cNvPr id="5" name="4 Marcador de pie de página">
            <a:extLst/>
          </p:cNvPr>
          <p:cNvSpPr>
            <a:spLocks noGrp="1"/>
          </p:cNvSpPr>
          <p:nvPr>
            <p:ph type="ftr" sz="quarter" idx="11"/>
          </p:nvPr>
        </p:nvSpPr>
        <p:spPr/>
        <p:txBody>
          <a:bodyPr/>
          <a:lstStyle>
            <a:lvl1pPr>
              <a:defRPr/>
            </a:lvl1pPr>
          </a:lstStyle>
          <a:p>
            <a:pPr>
              <a:defRPr/>
            </a:pPr>
            <a:endParaRPr lang="es-ES"/>
          </a:p>
        </p:txBody>
      </p:sp>
      <p:sp>
        <p:nvSpPr>
          <p:cNvPr id="6" name="5 Marcador de número de diapositiva">
            <a:extLst/>
          </p:cNvPr>
          <p:cNvSpPr>
            <a:spLocks noGrp="1"/>
          </p:cNvSpPr>
          <p:nvPr>
            <p:ph type="sldNum" sz="quarter" idx="12"/>
          </p:nvPr>
        </p:nvSpPr>
        <p:spPr/>
        <p:txBody>
          <a:bodyPr/>
          <a:lstStyle>
            <a:lvl1pPr>
              <a:defRPr/>
            </a:lvl1pPr>
          </a:lstStyle>
          <a:p>
            <a:pPr>
              <a:defRPr/>
            </a:pPr>
            <a:fld id="{11E6D5EA-6503-4C2E-8495-A91FA7C90846}" type="slidenum">
              <a:rPr lang="es-ES" altLang="es-ES"/>
              <a:pPr>
                <a:defRPr/>
              </a:pPr>
              <a:t>‹Nr.›</a:t>
            </a:fld>
            <a:endParaRPr lang="es-ES" alt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3 Marcador de fecha">
            <a:extLst/>
          </p:cNvPr>
          <p:cNvSpPr>
            <a:spLocks noGrp="1"/>
          </p:cNvSpPr>
          <p:nvPr>
            <p:ph type="dt" sz="half" idx="10"/>
          </p:nvPr>
        </p:nvSpPr>
        <p:spPr/>
        <p:txBody>
          <a:bodyPr/>
          <a:lstStyle>
            <a:lvl1pPr>
              <a:defRPr/>
            </a:lvl1pPr>
          </a:lstStyle>
          <a:p>
            <a:pPr>
              <a:defRPr/>
            </a:pPr>
            <a:fld id="{B736D52C-7003-4CE2-817B-525B877C8FBF}" type="datetimeFigureOut">
              <a:rPr lang="es-ES"/>
              <a:pPr>
                <a:defRPr/>
              </a:pPr>
              <a:t>09/09/2019</a:t>
            </a:fld>
            <a:endParaRPr lang="es-ES"/>
          </a:p>
        </p:txBody>
      </p:sp>
      <p:sp>
        <p:nvSpPr>
          <p:cNvPr id="6" name="4 Marcador de pie de página">
            <a:extLst/>
          </p:cNvPr>
          <p:cNvSpPr>
            <a:spLocks noGrp="1"/>
          </p:cNvSpPr>
          <p:nvPr>
            <p:ph type="ftr" sz="quarter" idx="11"/>
          </p:nvPr>
        </p:nvSpPr>
        <p:spPr/>
        <p:txBody>
          <a:bodyPr/>
          <a:lstStyle>
            <a:lvl1pPr>
              <a:defRPr/>
            </a:lvl1pPr>
          </a:lstStyle>
          <a:p>
            <a:pPr>
              <a:defRPr/>
            </a:pPr>
            <a:endParaRPr lang="es-ES"/>
          </a:p>
        </p:txBody>
      </p:sp>
      <p:sp>
        <p:nvSpPr>
          <p:cNvPr id="7" name="5 Marcador de número de diapositiva">
            <a:extLst/>
          </p:cNvPr>
          <p:cNvSpPr>
            <a:spLocks noGrp="1"/>
          </p:cNvSpPr>
          <p:nvPr>
            <p:ph type="sldNum" sz="quarter" idx="12"/>
          </p:nvPr>
        </p:nvSpPr>
        <p:spPr/>
        <p:txBody>
          <a:bodyPr/>
          <a:lstStyle>
            <a:lvl1pPr>
              <a:defRPr/>
            </a:lvl1pPr>
          </a:lstStyle>
          <a:p>
            <a:pPr>
              <a:defRPr/>
            </a:pPr>
            <a:fld id="{499F7524-3CED-4A25-91E6-712CE47E7AAF}" type="slidenum">
              <a:rPr lang="es-ES" altLang="es-ES"/>
              <a:pPr>
                <a:defRPr/>
              </a:pPr>
              <a:t>‹Nr.›</a:t>
            </a:fld>
            <a:endParaRPr lang="es-ES" alt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3 Marcador de fecha">
            <a:extLst/>
          </p:cNvPr>
          <p:cNvSpPr>
            <a:spLocks noGrp="1"/>
          </p:cNvSpPr>
          <p:nvPr>
            <p:ph type="dt" sz="half" idx="10"/>
          </p:nvPr>
        </p:nvSpPr>
        <p:spPr/>
        <p:txBody>
          <a:bodyPr/>
          <a:lstStyle>
            <a:lvl1pPr>
              <a:defRPr/>
            </a:lvl1pPr>
          </a:lstStyle>
          <a:p>
            <a:pPr>
              <a:defRPr/>
            </a:pPr>
            <a:fld id="{16DF0F3B-A903-49C0-863B-88B501BB9E64}" type="datetimeFigureOut">
              <a:rPr lang="es-ES"/>
              <a:pPr>
                <a:defRPr/>
              </a:pPr>
              <a:t>09/09/2019</a:t>
            </a:fld>
            <a:endParaRPr lang="es-ES"/>
          </a:p>
        </p:txBody>
      </p:sp>
      <p:sp>
        <p:nvSpPr>
          <p:cNvPr id="8" name="4 Marcador de pie de página">
            <a:extLst/>
          </p:cNvPr>
          <p:cNvSpPr>
            <a:spLocks noGrp="1"/>
          </p:cNvSpPr>
          <p:nvPr>
            <p:ph type="ftr" sz="quarter" idx="11"/>
          </p:nvPr>
        </p:nvSpPr>
        <p:spPr/>
        <p:txBody>
          <a:bodyPr/>
          <a:lstStyle>
            <a:lvl1pPr>
              <a:defRPr/>
            </a:lvl1pPr>
          </a:lstStyle>
          <a:p>
            <a:pPr>
              <a:defRPr/>
            </a:pPr>
            <a:endParaRPr lang="es-ES"/>
          </a:p>
        </p:txBody>
      </p:sp>
      <p:sp>
        <p:nvSpPr>
          <p:cNvPr id="9" name="5 Marcador de número de diapositiva">
            <a:extLst/>
          </p:cNvPr>
          <p:cNvSpPr>
            <a:spLocks noGrp="1"/>
          </p:cNvSpPr>
          <p:nvPr>
            <p:ph type="sldNum" sz="quarter" idx="12"/>
          </p:nvPr>
        </p:nvSpPr>
        <p:spPr/>
        <p:txBody>
          <a:bodyPr/>
          <a:lstStyle>
            <a:lvl1pPr>
              <a:defRPr/>
            </a:lvl1pPr>
          </a:lstStyle>
          <a:p>
            <a:pPr>
              <a:defRPr/>
            </a:pPr>
            <a:fld id="{50029D0E-97FF-4446-88AE-5454AAD482C7}" type="slidenum">
              <a:rPr lang="es-ES" altLang="es-ES"/>
              <a:pPr>
                <a:defRPr/>
              </a:pPr>
              <a:t>‹Nr.›</a:t>
            </a:fld>
            <a:endParaRPr lang="es-ES" alt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3 Marcador de fecha">
            <a:extLst/>
          </p:cNvPr>
          <p:cNvSpPr>
            <a:spLocks noGrp="1"/>
          </p:cNvSpPr>
          <p:nvPr>
            <p:ph type="dt" sz="half" idx="10"/>
          </p:nvPr>
        </p:nvSpPr>
        <p:spPr/>
        <p:txBody>
          <a:bodyPr/>
          <a:lstStyle>
            <a:lvl1pPr>
              <a:defRPr/>
            </a:lvl1pPr>
          </a:lstStyle>
          <a:p>
            <a:pPr>
              <a:defRPr/>
            </a:pPr>
            <a:fld id="{D20328F2-39E0-43E6-8268-1F8FE79D1BC3}" type="datetimeFigureOut">
              <a:rPr lang="es-ES"/>
              <a:pPr>
                <a:defRPr/>
              </a:pPr>
              <a:t>09/09/2019</a:t>
            </a:fld>
            <a:endParaRPr lang="es-ES"/>
          </a:p>
        </p:txBody>
      </p:sp>
      <p:sp>
        <p:nvSpPr>
          <p:cNvPr id="4" name="4 Marcador de pie de página">
            <a:extLst/>
          </p:cNvPr>
          <p:cNvSpPr>
            <a:spLocks noGrp="1"/>
          </p:cNvSpPr>
          <p:nvPr>
            <p:ph type="ftr" sz="quarter" idx="11"/>
          </p:nvPr>
        </p:nvSpPr>
        <p:spPr/>
        <p:txBody>
          <a:bodyPr/>
          <a:lstStyle>
            <a:lvl1pPr>
              <a:defRPr/>
            </a:lvl1pPr>
          </a:lstStyle>
          <a:p>
            <a:pPr>
              <a:defRPr/>
            </a:pPr>
            <a:endParaRPr lang="es-ES"/>
          </a:p>
        </p:txBody>
      </p:sp>
      <p:sp>
        <p:nvSpPr>
          <p:cNvPr id="5" name="5 Marcador de número de diapositiva">
            <a:extLst/>
          </p:cNvPr>
          <p:cNvSpPr>
            <a:spLocks noGrp="1"/>
          </p:cNvSpPr>
          <p:nvPr>
            <p:ph type="sldNum" sz="quarter" idx="12"/>
          </p:nvPr>
        </p:nvSpPr>
        <p:spPr/>
        <p:txBody>
          <a:bodyPr/>
          <a:lstStyle>
            <a:lvl1pPr>
              <a:defRPr/>
            </a:lvl1pPr>
          </a:lstStyle>
          <a:p>
            <a:pPr>
              <a:defRPr/>
            </a:pPr>
            <a:fld id="{D3805154-21C2-4814-A952-705C8C875B3B}" type="slidenum">
              <a:rPr lang="es-ES" altLang="es-ES"/>
              <a:pPr>
                <a:defRPr/>
              </a:pPr>
              <a:t>‹Nr.›</a:t>
            </a:fld>
            <a:endParaRPr lang="es-ES" alt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a:extLst/>
          </p:cNvPr>
          <p:cNvSpPr>
            <a:spLocks noGrp="1"/>
          </p:cNvSpPr>
          <p:nvPr>
            <p:ph type="dt" sz="half" idx="10"/>
          </p:nvPr>
        </p:nvSpPr>
        <p:spPr/>
        <p:txBody>
          <a:bodyPr/>
          <a:lstStyle>
            <a:lvl1pPr>
              <a:defRPr/>
            </a:lvl1pPr>
          </a:lstStyle>
          <a:p>
            <a:pPr>
              <a:defRPr/>
            </a:pPr>
            <a:fld id="{262710A6-E7B6-4FFF-A42D-F4188C52C7FF}" type="datetimeFigureOut">
              <a:rPr lang="es-ES"/>
              <a:pPr>
                <a:defRPr/>
              </a:pPr>
              <a:t>09/09/2019</a:t>
            </a:fld>
            <a:endParaRPr lang="es-ES"/>
          </a:p>
        </p:txBody>
      </p:sp>
      <p:sp>
        <p:nvSpPr>
          <p:cNvPr id="3" name="4 Marcador de pie de página">
            <a:extLst/>
          </p:cNvPr>
          <p:cNvSpPr>
            <a:spLocks noGrp="1"/>
          </p:cNvSpPr>
          <p:nvPr>
            <p:ph type="ftr" sz="quarter" idx="11"/>
          </p:nvPr>
        </p:nvSpPr>
        <p:spPr/>
        <p:txBody>
          <a:bodyPr/>
          <a:lstStyle>
            <a:lvl1pPr>
              <a:defRPr/>
            </a:lvl1pPr>
          </a:lstStyle>
          <a:p>
            <a:pPr>
              <a:defRPr/>
            </a:pPr>
            <a:endParaRPr lang="es-ES"/>
          </a:p>
        </p:txBody>
      </p:sp>
      <p:sp>
        <p:nvSpPr>
          <p:cNvPr id="4" name="5 Marcador de número de diapositiva">
            <a:extLst/>
          </p:cNvPr>
          <p:cNvSpPr>
            <a:spLocks noGrp="1"/>
          </p:cNvSpPr>
          <p:nvPr>
            <p:ph type="sldNum" sz="quarter" idx="12"/>
          </p:nvPr>
        </p:nvSpPr>
        <p:spPr/>
        <p:txBody>
          <a:bodyPr/>
          <a:lstStyle>
            <a:lvl1pPr>
              <a:defRPr/>
            </a:lvl1pPr>
          </a:lstStyle>
          <a:p>
            <a:pPr>
              <a:defRPr/>
            </a:pPr>
            <a:fld id="{DF561CA0-9EA6-4065-ABE9-115D0AD952C5}" type="slidenum">
              <a:rPr lang="es-ES" altLang="es-ES"/>
              <a:pPr>
                <a:defRPr/>
              </a:pPr>
              <a:t>‹Nr.›</a:t>
            </a:fld>
            <a:endParaRPr lang="es-ES" alt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3 Marcador de fecha">
            <a:extLst/>
          </p:cNvPr>
          <p:cNvSpPr>
            <a:spLocks noGrp="1"/>
          </p:cNvSpPr>
          <p:nvPr>
            <p:ph type="dt" sz="half" idx="10"/>
          </p:nvPr>
        </p:nvSpPr>
        <p:spPr/>
        <p:txBody>
          <a:bodyPr/>
          <a:lstStyle>
            <a:lvl1pPr>
              <a:defRPr/>
            </a:lvl1pPr>
          </a:lstStyle>
          <a:p>
            <a:pPr>
              <a:defRPr/>
            </a:pPr>
            <a:fld id="{1A43CA06-7D47-450C-B4CC-2D4B677B3F70}" type="datetimeFigureOut">
              <a:rPr lang="es-ES"/>
              <a:pPr>
                <a:defRPr/>
              </a:pPr>
              <a:t>09/09/2019</a:t>
            </a:fld>
            <a:endParaRPr lang="es-ES"/>
          </a:p>
        </p:txBody>
      </p:sp>
      <p:sp>
        <p:nvSpPr>
          <p:cNvPr id="6" name="4 Marcador de pie de página">
            <a:extLst/>
          </p:cNvPr>
          <p:cNvSpPr>
            <a:spLocks noGrp="1"/>
          </p:cNvSpPr>
          <p:nvPr>
            <p:ph type="ftr" sz="quarter" idx="11"/>
          </p:nvPr>
        </p:nvSpPr>
        <p:spPr/>
        <p:txBody>
          <a:bodyPr/>
          <a:lstStyle>
            <a:lvl1pPr>
              <a:defRPr/>
            </a:lvl1pPr>
          </a:lstStyle>
          <a:p>
            <a:pPr>
              <a:defRPr/>
            </a:pPr>
            <a:endParaRPr lang="es-ES"/>
          </a:p>
        </p:txBody>
      </p:sp>
      <p:sp>
        <p:nvSpPr>
          <p:cNvPr id="7" name="5 Marcador de número de diapositiva">
            <a:extLst/>
          </p:cNvPr>
          <p:cNvSpPr>
            <a:spLocks noGrp="1"/>
          </p:cNvSpPr>
          <p:nvPr>
            <p:ph type="sldNum" sz="quarter" idx="12"/>
          </p:nvPr>
        </p:nvSpPr>
        <p:spPr/>
        <p:txBody>
          <a:bodyPr/>
          <a:lstStyle>
            <a:lvl1pPr>
              <a:defRPr/>
            </a:lvl1pPr>
          </a:lstStyle>
          <a:p>
            <a:pPr>
              <a:defRPr/>
            </a:pPr>
            <a:fld id="{01579A91-CB15-4CD9-ABAF-B99CC3DF96AC}" type="slidenum">
              <a:rPr lang="es-ES" altLang="es-ES"/>
              <a:pPr>
                <a:defRPr/>
              </a:pPr>
              <a:t>‹Nr.›</a:t>
            </a:fld>
            <a:endParaRPr lang="es-ES" altLang="es-ES"/>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4.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5.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066800"/>
            <a:ext cx="77724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altLang="de-DE" smtClean="0"/>
              <a:t>Klicken Sie, um die Formate des Vorlagentextes zu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16" name="Rectangle 18">
            <a:extLst/>
          </p:cNvPr>
          <p:cNvSpPr>
            <a:spLocks noGrp="1" noChangeArrowheads="1"/>
          </p:cNvSpPr>
          <p:nvPr>
            <p:ph type="sldNum" sz="quarter" idx="4"/>
          </p:nvPr>
        </p:nvSpPr>
        <p:spPr bwMode="auto">
          <a:xfrm>
            <a:off x="7848600" y="6172200"/>
            <a:ext cx="609600" cy="457200"/>
          </a:xfrm>
          <a:prstGeom prst="rect">
            <a:avLst/>
          </a:prstGeom>
          <a:ex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endParaRPr lang="de-DE"/>
          </a:p>
        </p:txBody>
      </p:sp>
    </p:spTree>
  </p:cSld>
  <p:clrMap bg1="lt1" tx1="dk1" bg2="lt2" tx2="dk2" accent1="accent1" accent2="accent2" accent3="accent3" accent4="accent4" accent5="accent5" accent6="accent6" hlink="hlink" folHlink="folHlink"/>
  <p:sldLayoutIdLst>
    <p:sldLayoutId id="2147484110" r:id="rId1"/>
  </p:sldLayoutIdLst>
  <p:txStyles>
    <p:titleStyle>
      <a:lvl1pPr algn="ctr" rtl="0" eaLnBrk="0" fontAlgn="base" hangingPunct="0">
        <a:spcBef>
          <a:spcPct val="0"/>
        </a:spcBef>
        <a:spcAft>
          <a:spcPct val="0"/>
        </a:spcAft>
        <a:defRPr sz="1400">
          <a:solidFill>
            <a:schemeClr val="tx2"/>
          </a:solidFill>
          <a:latin typeface="+mj-lt"/>
          <a:ea typeface="+mj-ea"/>
          <a:cs typeface="+mj-cs"/>
        </a:defRPr>
      </a:lvl1pPr>
      <a:lvl2pPr algn="ctr" rtl="0" eaLnBrk="0" fontAlgn="base" hangingPunct="0">
        <a:spcBef>
          <a:spcPct val="0"/>
        </a:spcBef>
        <a:spcAft>
          <a:spcPct val="0"/>
        </a:spcAft>
        <a:defRPr sz="1400">
          <a:solidFill>
            <a:schemeClr val="tx2"/>
          </a:solidFill>
          <a:latin typeface="Arial" charset="0"/>
        </a:defRPr>
      </a:lvl2pPr>
      <a:lvl3pPr algn="ctr" rtl="0" eaLnBrk="0" fontAlgn="base" hangingPunct="0">
        <a:spcBef>
          <a:spcPct val="0"/>
        </a:spcBef>
        <a:spcAft>
          <a:spcPct val="0"/>
        </a:spcAft>
        <a:defRPr sz="1400">
          <a:solidFill>
            <a:schemeClr val="tx2"/>
          </a:solidFill>
          <a:latin typeface="Arial" charset="0"/>
        </a:defRPr>
      </a:lvl3pPr>
      <a:lvl4pPr algn="ctr" rtl="0" eaLnBrk="0" fontAlgn="base" hangingPunct="0">
        <a:spcBef>
          <a:spcPct val="0"/>
        </a:spcBef>
        <a:spcAft>
          <a:spcPct val="0"/>
        </a:spcAft>
        <a:defRPr sz="1400">
          <a:solidFill>
            <a:schemeClr val="tx2"/>
          </a:solidFill>
          <a:latin typeface="Arial" charset="0"/>
        </a:defRPr>
      </a:lvl4pPr>
      <a:lvl5pPr algn="ctr" rtl="0" eaLnBrk="0" fontAlgn="base" hangingPunct="0">
        <a:spcBef>
          <a:spcPct val="0"/>
        </a:spcBef>
        <a:spcAft>
          <a:spcPct val="0"/>
        </a:spcAft>
        <a:defRPr sz="1400">
          <a:solidFill>
            <a:schemeClr val="tx2"/>
          </a:solidFill>
          <a:latin typeface="Arial" charset="0"/>
        </a:defRPr>
      </a:lvl5pPr>
      <a:lvl6pPr marL="457200" algn="ctr" rtl="0" eaLnBrk="0" fontAlgn="base" hangingPunct="0">
        <a:spcBef>
          <a:spcPct val="0"/>
        </a:spcBef>
        <a:spcAft>
          <a:spcPct val="0"/>
        </a:spcAft>
        <a:defRPr sz="1400">
          <a:solidFill>
            <a:schemeClr val="tx2"/>
          </a:solidFill>
          <a:latin typeface="Arial" charset="0"/>
        </a:defRPr>
      </a:lvl6pPr>
      <a:lvl7pPr marL="914400" algn="ctr" rtl="0" eaLnBrk="0" fontAlgn="base" hangingPunct="0">
        <a:spcBef>
          <a:spcPct val="0"/>
        </a:spcBef>
        <a:spcAft>
          <a:spcPct val="0"/>
        </a:spcAft>
        <a:defRPr sz="1400">
          <a:solidFill>
            <a:schemeClr val="tx2"/>
          </a:solidFill>
          <a:latin typeface="Arial" charset="0"/>
        </a:defRPr>
      </a:lvl7pPr>
      <a:lvl8pPr marL="1371600" algn="ctr" rtl="0" eaLnBrk="0" fontAlgn="base" hangingPunct="0">
        <a:spcBef>
          <a:spcPct val="0"/>
        </a:spcBef>
        <a:spcAft>
          <a:spcPct val="0"/>
        </a:spcAft>
        <a:defRPr sz="1400">
          <a:solidFill>
            <a:schemeClr val="tx2"/>
          </a:solidFill>
          <a:latin typeface="Arial" charset="0"/>
        </a:defRPr>
      </a:lvl8pPr>
      <a:lvl9pPr marL="1828800" algn="ctr" rtl="0" eaLnBrk="0" fontAlgn="base" hangingPunct="0">
        <a:spcBef>
          <a:spcPct val="0"/>
        </a:spcBef>
        <a:spcAft>
          <a:spcPct val="0"/>
        </a:spcAft>
        <a:defRPr sz="1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1 Marcador de título"/>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altLang="es-ES" smtClean="0"/>
              <a:t>Haga clic para modificar el estilo de título del patrón</a:t>
            </a:r>
          </a:p>
        </p:txBody>
      </p:sp>
      <p:sp>
        <p:nvSpPr>
          <p:cNvPr id="2051"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altLang="es-ES" smtClean="0"/>
              <a:t>Haga clic para modificar el estilo de texto del patrón</a:t>
            </a:r>
          </a:p>
          <a:p>
            <a:pPr lvl="1"/>
            <a:r>
              <a:rPr lang="es-ES" altLang="es-ES" smtClean="0"/>
              <a:t>Segundo nivel</a:t>
            </a:r>
          </a:p>
          <a:p>
            <a:pPr lvl="2"/>
            <a:r>
              <a:rPr lang="es-ES" altLang="es-ES" smtClean="0"/>
              <a:t>Tercer nivel</a:t>
            </a:r>
          </a:p>
          <a:p>
            <a:pPr lvl="3"/>
            <a:r>
              <a:rPr lang="es-ES" altLang="es-ES" smtClean="0"/>
              <a:t>Cuarto nivel</a:t>
            </a:r>
          </a:p>
          <a:p>
            <a:pPr lvl="4"/>
            <a:r>
              <a:rPr lang="es-ES" altLang="es-ES" smtClean="0"/>
              <a:t>Quinto nivel</a:t>
            </a:r>
          </a:p>
        </p:txBody>
      </p:sp>
      <p:sp>
        <p:nvSpPr>
          <p:cNvPr id="4" name="3 Marcador de fecha">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defRPr>
            </a:lvl1pPr>
          </a:lstStyle>
          <a:p>
            <a:pPr>
              <a:defRPr/>
            </a:pPr>
            <a:fld id="{F9043E0C-66AD-41A9-A655-D7A3770C8B79}" type="datetimeFigureOut">
              <a:rPr lang="es-ES"/>
              <a:pPr>
                <a:defRPr/>
              </a:pPr>
              <a:t>09/09/2019</a:t>
            </a:fld>
            <a:endParaRPr lang="es-ES"/>
          </a:p>
        </p:txBody>
      </p:sp>
      <p:sp>
        <p:nvSpPr>
          <p:cNvPr id="5" name="4 Marcador de pie de página">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defRPr>
            </a:lvl1pPr>
          </a:lstStyle>
          <a:p>
            <a:pPr>
              <a:defRPr/>
            </a:pPr>
            <a:endParaRPr lang="es-ES"/>
          </a:p>
        </p:txBody>
      </p:sp>
      <p:sp>
        <p:nvSpPr>
          <p:cNvPr id="6" name="5 Marcador de número de diapositiva">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defRPr>
            </a:lvl1pPr>
          </a:lstStyle>
          <a:p>
            <a:pPr>
              <a:defRPr/>
            </a:pPr>
            <a:fld id="{9A5B1581-3CCE-4625-A5BF-ADCEB1EB6FF5}" type="slidenum">
              <a:rPr lang="es-ES" altLang="es-ES"/>
              <a:pPr>
                <a:defRPr/>
              </a:pPr>
              <a:t>‹Nr.›</a:t>
            </a:fld>
            <a:endParaRPr lang="es-ES" altLang="es-ES"/>
          </a:p>
        </p:txBody>
      </p:sp>
    </p:spTree>
  </p:cSld>
  <p:clrMap bg1="lt1" tx1="dk1" bg2="lt2" tx2="dk2" accent1="accent1" accent2="accent2" accent3="accent3" accent4="accent4" accent5="accent5" accent6="accent6" hlink="hlink" folHlink="folHlink"/>
  <p:sldLayoutIdLst>
    <p:sldLayoutId id="2147484066" r:id="rId1"/>
    <p:sldLayoutId id="2147484067" r:id="rId2"/>
    <p:sldLayoutId id="2147484068" r:id="rId3"/>
    <p:sldLayoutId id="2147484069" r:id="rId4"/>
    <p:sldLayoutId id="2147484070" r:id="rId5"/>
    <p:sldLayoutId id="2147484071" r:id="rId6"/>
    <p:sldLayoutId id="2147484072" r:id="rId7"/>
    <p:sldLayoutId id="2147484073" r:id="rId8"/>
    <p:sldLayoutId id="2147484074" r:id="rId9"/>
    <p:sldLayoutId id="2147484075" r:id="rId10"/>
    <p:sldLayoutId id="2147484076"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1 Marcador de título"/>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altLang="es-ES" smtClean="0"/>
              <a:t>Haga clic para modificar el estilo de título del patrón</a:t>
            </a:r>
          </a:p>
        </p:txBody>
      </p:sp>
      <p:sp>
        <p:nvSpPr>
          <p:cNvPr id="3075"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altLang="es-ES" smtClean="0"/>
              <a:t>Haga clic para modificar el estilo de texto del patrón</a:t>
            </a:r>
          </a:p>
          <a:p>
            <a:pPr lvl="1"/>
            <a:r>
              <a:rPr lang="es-ES" altLang="es-ES" smtClean="0"/>
              <a:t>Segundo nivel</a:t>
            </a:r>
          </a:p>
          <a:p>
            <a:pPr lvl="2"/>
            <a:r>
              <a:rPr lang="es-ES" altLang="es-ES" smtClean="0"/>
              <a:t>Tercer nivel</a:t>
            </a:r>
          </a:p>
          <a:p>
            <a:pPr lvl="3"/>
            <a:r>
              <a:rPr lang="es-ES" altLang="es-ES" smtClean="0"/>
              <a:t>Cuarto nivel</a:t>
            </a:r>
          </a:p>
          <a:p>
            <a:pPr lvl="4"/>
            <a:r>
              <a:rPr lang="es-ES" altLang="es-ES" smtClean="0"/>
              <a:t>Quinto nivel</a:t>
            </a:r>
          </a:p>
        </p:txBody>
      </p:sp>
      <p:sp>
        <p:nvSpPr>
          <p:cNvPr id="4" name="3 Marcador de fecha">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defRPr>
            </a:lvl1pPr>
          </a:lstStyle>
          <a:p>
            <a:pPr>
              <a:defRPr/>
            </a:pPr>
            <a:fld id="{4A4F781F-A0B2-48B7-A58D-385ADD27D17A}" type="datetimeFigureOut">
              <a:rPr lang="es-ES"/>
              <a:pPr>
                <a:defRPr/>
              </a:pPr>
              <a:t>09/09/2019</a:t>
            </a:fld>
            <a:endParaRPr lang="es-ES"/>
          </a:p>
        </p:txBody>
      </p:sp>
      <p:sp>
        <p:nvSpPr>
          <p:cNvPr id="5" name="4 Marcador de pie de página">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defRPr>
            </a:lvl1pPr>
          </a:lstStyle>
          <a:p>
            <a:pPr>
              <a:defRPr/>
            </a:pPr>
            <a:endParaRPr lang="es-ES"/>
          </a:p>
        </p:txBody>
      </p:sp>
      <p:sp>
        <p:nvSpPr>
          <p:cNvPr id="6" name="5 Marcador de número de diapositiva">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defRPr>
            </a:lvl1pPr>
          </a:lstStyle>
          <a:p>
            <a:pPr>
              <a:defRPr/>
            </a:pPr>
            <a:fld id="{8174EC4F-19C0-4AB0-AE80-CD60C1F4E5DC}" type="slidenum">
              <a:rPr lang="es-ES" altLang="es-ES"/>
              <a:pPr>
                <a:defRPr/>
              </a:pPr>
              <a:t>‹Nr.›</a:t>
            </a:fld>
            <a:endParaRPr lang="es-ES" altLang="es-ES"/>
          </a:p>
        </p:txBody>
      </p:sp>
    </p:spTree>
  </p:cSld>
  <p:clrMap bg1="lt1" tx1="dk1" bg2="lt2" tx2="dk2" accent1="accent1" accent2="accent2" accent3="accent3" accent4="accent4" accent5="accent5" accent6="accent6" hlink="hlink" folHlink="folHlink"/>
  <p:sldLayoutIdLst>
    <p:sldLayoutId id="2147484077" r:id="rId1"/>
    <p:sldLayoutId id="2147484078" r:id="rId2"/>
    <p:sldLayoutId id="2147484079" r:id="rId3"/>
    <p:sldLayoutId id="2147484080" r:id="rId4"/>
    <p:sldLayoutId id="2147484081" r:id="rId5"/>
    <p:sldLayoutId id="2147484082" r:id="rId6"/>
    <p:sldLayoutId id="2147484083" r:id="rId7"/>
    <p:sldLayoutId id="2147484084" r:id="rId8"/>
    <p:sldLayoutId id="2147484085" r:id="rId9"/>
    <p:sldLayoutId id="2147484086" r:id="rId10"/>
    <p:sldLayoutId id="2147484087"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1 Marcador de título"/>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altLang="es-ES" smtClean="0"/>
              <a:t>Haga clic para modificar el estilo de título del patrón</a:t>
            </a:r>
          </a:p>
        </p:txBody>
      </p:sp>
      <p:sp>
        <p:nvSpPr>
          <p:cNvPr id="4099"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altLang="es-ES" smtClean="0"/>
              <a:t>Haga clic para modificar el estilo de texto del patrón</a:t>
            </a:r>
          </a:p>
          <a:p>
            <a:pPr lvl="1"/>
            <a:r>
              <a:rPr lang="es-ES" altLang="es-ES" smtClean="0"/>
              <a:t>Segundo nivel</a:t>
            </a:r>
          </a:p>
          <a:p>
            <a:pPr lvl="2"/>
            <a:r>
              <a:rPr lang="es-ES" altLang="es-ES" smtClean="0"/>
              <a:t>Tercer nivel</a:t>
            </a:r>
          </a:p>
          <a:p>
            <a:pPr lvl="3"/>
            <a:r>
              <a:rPr lang="es-ES" altLang="es-ES" smtClean="0"/>
              <a:t>Cuarto nivel</a:t>
            </a:r>
          </a:p>
          <a:p>
            <a:pPr lvl="4"/>
            <a:r>
              <a:rPr lang="es-ES" altLang="es-ES" smtClean="0"/>
              <a:t>Quinto nivel</a:t>
            </a:r>
          </a:p>
        </p:txBody>
      </p:sp>
      <p:sp>
        <p:nvSpPr>
          <p:cNvPr id="4" name="3 Marcador de fecha">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defRPr>
            </a:lvl1pPr>
          </a:lstStyle>
          <a:p>
            <a:pPr>
              <a:defRPr/>
            </a:pPr>
            <a:fld id="{2A61A84D-33F4-4DFC-A563-4B410E4A17BE}" type="datetimeFigureOut">
              <a:rPr lang="es-ES"/>
              <a:pPr>
                <a:defRPr/>
              </a:pPr>
              <a:t>09/09/2019</a:t>
            </a:fld>
            <a:endParaRPr lang="es-ES"/>
          </a:p>
        </p:txBody>
      </p:sp>
      <p:sp>
        <p:nvSpPr>
          <p:cNvPr id="5" name="4 Marcador de pie de página">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defRPr>
            </a:lvl1pPr>
          </a:lstStyle>
          <a:p>
            <a:pPr>
              <a:defRPr/>
            </a:pPr>
            <a:endParaRPr lang="es-ES"/>
          </a:p>
        </p:txBody>
      </p:sp>
      <p:sp>
        <p:nvSpPr>
          <p:cNvPr id="6" name="5 Marcador de número de diapositiva">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defRPr>
            </a:lvl1pPr>
          </a:lstStyle>
          <a:p>
            <a:pPr>
              <a:defRPr/>
            </a:pPr>
            <a:fld id="{7AD3DF4B-8D74-4605-B1EB-DE909AECC881}" type="slidenum">
              <a:rPr lang="es-ES" altLang="es-ES"/>
              <a:pPr>
                <a:defRPr/>
              </a:pPr>
              <a:t>‹Nr.›</a:t>
            </a:fld>
            <a:endParaRPr lang="es-ES" altLang="es-ES"/>
          </a:p>
        </p:txBody>
      </p:sp>
    </p:spTree>
  </p:cSld>
  <p:clrMap bg1="lt1" tx1="dk1" bg2="lt2" tx2="dk2" accent1="accent1" accent2="accent2" accent3="accent3" accent4="accent4" accent5="accent5" accent6="accent6" hlink="hlink" folHlink="folHlink"/>
  <p:sldLayoutIdLst>
    <p:sldLayoutId id="2147484088" r:id="rId1"/>
    <p:sldLayoutId id="2147484089" r:id="rId2"/>
    <p:sldLayoutId id="2147484090" r:id="rId3"/>
    <p:sldLayoutId id="2147484091" r:id="rId4"/>
    <p:sldLayoutId id="2147484092" r:id="rId5"/>
    <p:sldLayoutId id="2147484093" r:id="rId6"/>
    <p:sldLayoutId id="2147484094" r:id="rId7"/>
    <p:sldLayoutId id="2147484095" r:id="rId8"/>
    <p:sldLayoutId id="2147484096" r:id="rId9"/>
    <p:sldLayoutId id="2147484097" r:id="rId10"/>
    <p:sldLayoutId id="2147484098"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1 Marcador de título"/>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altLang="es-ES" smtClean="0"/>
              <a:t>Haga clic para modificar el estilo de título del patrón</a:t>
            </a:r>
          </a:p>
        </p:txBody>
      </p:sp>
      <p:sp>
        <p:nvSpPr>
          <p:cNvPr id="5123"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altLang="es-ES" smtClean="0"/>
              <a:t>Haga clic para modificar el estilo de texto del patrón</a:t>
            </a:r>
          </a:p>
          <a:p>
            <a:pPr lvl="1"/>
            <a:r>
              <a:rPr lang="es-ES" altLang="es-ES" smtClean="0"/>
              <a:t>Segundo nivel</a:t>
            </a:r>
          </a:p>
          <a:p>
            <a:pPr lvl="2"/>
            <a:r>
              <a:rPr lang="es-ES" altLang="es-ES" smtClean="0"/>
              <a:t>Tercer nivel</a:t>
            </a:r>
          </a:p>
          <a:p>
            <a:pPr lvl="3"/>
            <a:r>
              <a:rPr lang="es-ES" altLang="es-ES" smtClean="0"/>
              <a:t>Cuarto nivel</a:t>
            </a:r>
          </a:p>
          <a:p>
            <a:pPr lvl="4"/>
            <a:r>
              <a:rPr lang="es-ES" altLang="es-ES" smtClean="0"/>
              <a:t>Quinto nivel</a:t>
            </a:r>
          </a:p>
        </p:txBody>
      </p:sp>
      <p:sp>
        <p:nvSpPr>
          <p:cNvPr id="4" name="3 Marcador de fecha">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defRPr>
            </a:lvl1pPr>
          </a:lstStyle>
          <a:p>
            <a:pPr>
              <a:defRPr/>
            </a:pPr>
            <a:fld id="{61B4ADF7-F760-43B5-8B99-DCD41138B958}" type="datetimeFigureOut">
              <a:rPr lang="es-ES"/>
              <a:pPr>
                <a:defRPr/>
              </a:pPr>
              <a:t>09/09/2019</a:t>
            </a:fld>
            <a:endParaRPr lang="es-ES"/>
          </a:p>
        </p:txBody>
      </p:sp>
      <p:sp>
        <p:nvSpPr>
          <p:cNvPr id="5" name="4 Marcador de pie de página">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defRPr>
            </a:lvl1pPr>
          </a:lstStyle>
          <a:p>
            <a:pPr>
              <a:defRPr/>
            </a:pPr>
            <a:endParaRPr lang="es-ES"/>
          </a:p>
        </p:txBody>
      </p:sp>
      <p:sp>
        <p:nvSpPr>
          <p:cNvPr id="6" name="5 Marcador de número de diapositiva">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defRPr>
            </a:lvl1pPr>
          </a:lstStyle>
          <a:p>
            <a:pPr>
              <a:defRPr/>
            </a:pPr>
            <a:fld id="{5B73B6AE-DD80-46F4-A507-F95DB178537B}" type="slidenum">
              <a:rPr lang="es-ES" altLang="es-ES"/>
              <a:pPr>
                <a:defRPr/>
              </a:pPr>
              <a:t>‹Nr.›</a:t>
            </a:fld>
            <a:endParaRPr lang="es-ES" altLang="es-ES"/>
          </a:p>
        </p:txBody>
      </p:sp>
    </p:spTree>
  </p:cSld>
  <p:clrMap bg1="lt1" tx1="dk1" bg2="lt2" tx2="dk2" accent1="accent1" accent2="accent2" accent3="accent3" accent4="accent4" accent5="accent5" accent6="accent6" hlink="hlink" folHlink="folHlink"/>
  <p:sldLayoutIdLst>
    <p:sldLayoutId id="2147484099" r:id="rId1"/>
    <p:sldLayoutId id="2147484100" r:id="rId2"/>
    <p:sldLayoutId id="2147484101" r:id="rId3"/>
    <p:sldLayoutId id="2147484102" r:id="rId4"/>
    <p:sldLayoutId id="2147484103" r:id="rId5"/>
    <p:sldLayoutId id="2147484104" r:id="rId6"/>
    <p:sldLayoutId id="2147484105" r:id="rId7"/>
    <p:sldLayoutId id="2147484106" r:id="rId8"/>
    <p:sldLayoutId id="2147484107" r:id="rId9"/>
    <p:sldLayoutId id="2147484108" r:id="rId10"/>
    <p:sldLayoutId id="214748410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idx="4294967295"/>
          </p:nvPr>
        </p:nvSpPr>
        <p:spPr bwMode="auto">
          <a:xfrm>
            <a:off x="684213" y="1412875"/>
            <a:ext cx="7772400" cy="2530475"/>
          </a:xfrm>
          <a:prstGeom prst="rect">
            <a:avLst/>
          </a:prstGeom>
          <a:solidFill>
            <a:srgbClr val="FFFFFF"/>
          </a:solidFill>
          <a:ln>
            <a:solidFill>
              <a:srgbClr val="000000"/>
            </a:solidFill>
            <a:miter lim="800000"/>
            <a:headEnd/>
            <a:tailEnd/>
          </a:ln>
        </p:spPr>
        <p:txBody>
          <a:bodyPr anchor="ctr"/>
          <a:lstStyle/>
          <a:p>
            <a:r>
              <a:rPr lang="en-US" altLang="de-DE" sz="2400" dirty="0" smtClean="0"/>
              <a:t>ICSAS </a:t>
            </a:r>
            <a:br>
              <a:rPr lang="en-US" altLang="de-DE" sz="2400" dirty="0" smtClean="0"/>
            </a:br>
            <a:r>
              <a:rPr lang="en-US" altLang="de-DE" sz="2400" dirty="0" smtClean="0"/>
              <a:t>-</a:t>
            </a:r>
            <a:br>
              <a:rPr lang="en-US" altLang="de-DE" sz="2400" dirty="0" smtClean="0"/>
            </a:br>
            <a:r>
              <a:rPr lang="en-US" altLang="de-DE" sz="2400" dirty="0" smtClean="0"/>
              <a:t>Co-operation of the worlds of </a:t>
            </a:r>
            <a:br>
              <a:rPr lang="en-US" altLang="de-DE" sz="2400" dirty="0" smtClean="0"/>
            </a:br>
            <a:r>
              <a:rPr lang="en-US" altLang="de-DE" sz="2400" dirty="0" smtClean="0"/>
              <a:t>work </a:t>
            </a:r>
            <a:br>
              <a:rPr lang="en-US" altLang="de-DE" sz="2400" dirty="0" smtClean="0"/>
            </a:br>
            <a:r>
              <a:rPr lang="en-US" altLang="de-DE" sz="2400" dirty="0" smtClean="0"/>
              <a:t>and </a:t>
            </a:r>
            <a:br>
              <a:rPr lang="en-US" altLang="de-DE" sz="2400" dirty="0" smtClean="0"/>
            </a:br>
            <a:r>
              <a:rPr lang="en-US" altLang="de-DE" sz="2400" dirty="0" smtClean="0"/>
              <a:t>education</a:t>
            </a:r>
            <a:endParaRPr lang="en-US" altLang="de-DE" sz="2400" dirty="0" smtClean="0"/>
          </a:p>
        </p:txBody>
      </p:sp>
      <p:sp>
        <p:nvSpPr>
          <p:cNvPr id="56322" name="Rectangle 3"/>
          <p:cNvSpPr>
            <a:spLocks noGrp="1" noChangeArrowheads="1"/>
          </p:cNvSpPr>
          <p:nvPr>
            <p:ph type="subTitle" idx="4294967295"/>
          </p:nvPr>
        </p:nvSpPr>
        <p:spPr>
          <a:xfrm>
            <a:off x="1489075" y="4044950"/>
            <a:ext cx="6000750" cy="1311275"/>
          </a:xfrm>
        </p:spPr>
        <p:txBody>
          <a:bodyPr/>
          <a:lstStyle/>
          <a:p>
            <a:pPr marL="0" indent="0" algn="ctr">
              <a:buFontTx/>
              <a:buNone/>
              <a:defRPr/>
            </a:pPr>
            <a:r>
              <a:rPr lang="de-DE" altLang="de-DE" sz="2400" dirty="0" smtClean="0"/>
              <a:t>Andreas Saniter, ITB Uni Bremen</a:t>
            </a:r>
          </a:p>
          <a:p>
            <a:pPr marL="0" indent="0" algn="ctr">
              <a:buFontTx/>
              <a:buNone/>
              <a:defRPr/>
            </a:pPr>
            <a:r>
              <a:rPr lang="de-DE" altLang="de-DE" sz="2400" dirty="0" smtClean="0">
                <a:solidFill>
                  <a:schemeClr val="accent1">
                    <a:lumMod val="50000"/>
                  </a:schemeClr>
                </a:solidFill>
              </a:rPr>
              <a:t>09.09.2019, TCA, Riga</a:t>
            </a:r>
          </a:p>
        </p:txBody>
      </p:sp>
      <p:pic>
        <p:nvPicPr>
          <p:cNvPr id="9220" name="Grafik 1"/>
          <p:cNvPicPr>
            <a:picLocks noChangeAspect="1"/>
          </p:cNvPicPr>
          <p:nvPr/>
        </p:nvPicPr>
        <p:blipFill>
          <a:blip r:embed="rId3" cstate="print"/>
          <a:srcRect/>
          <a:stretch>
            <a:fillRect/>
          </a:stretch>
        </p:blipFill>
        <p:spPr bwMode="auto">
          <a:xfrm>
            <a:off x="6311900" y="5345113"/>
            <a:ext cx="2263775" cy="646112"/>
          </a:xfrm>
          <a:prstGeom prst="rect">
            <a:avLst/>
          </a:prstGeom>
          <a:noFill/>
          <a:ln w="9525">
            <a:noFill/>
            <a:miter lim="800000"/>
            <a:headEnd/>
            <a:tailEnd/>
          </a:ln>
        </p:spPr>
      </p:pic>
      <p:sp>
        <p:nvSpPr>
          <p:cNvPr id="9221" name="Rechteck 2"/>
          <p:cNvSpPr>
            <a:spLocks noChangeArrowheads="1"/>
          </p:cNvSpPr>
          <p:nvPr/>
        </p:nvSpPr>
        <p:spPr bwMode="auto">
          <a:xfrm>
            <a:off x="6240463" y="6154738"/>
            <a:ext cx="2903537" cy="708025"/>
          </a:xfrm>
          <a:prstGeom prst="rect">
            <a:avLst/>
          </a:prstGeom>
          <a:noFill/>
          <a:ln w="9525">
            <a:noFill/>
            <a:miter lim="800000"/>
            <a:headEnd/>
            <a:tailEnd/>
          </a:ln>
        </p:spPr>
        <p:txBody>
          <a:bodyPr>
            <a:spAutoFit/>
          </a:bodyPr>
          <a:lstStyle/>
          <a:p>
            <a:r>
              <a:rPr lang="en-US" altLang="de-DE" sz="800"/>
              <a:t>This project has been funded with support from the European Commission. This publication reflects the views only of the author, and the Commission cannot be held responsible for any use which may be made of the information contained therein. </a:t>
            </a:r>
            <a:endParaRPr lang="de-DE" altLang="de-DE" sz="8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3673475" y="946150"/>
            <a:ext cx="2005013" cy="523875"/>
          </a:xfrm>
          <a:prstGeom prst="rect">
            <a:avLst/>
          </a:prstGeom>
          <a:noFill/>
          <a:ln w="9525">
            <a:noFill/>
            <a:miter lim="800000"/>
            <a:headEnd/>
            <a:tailEnd/>
          </a:ln>
        </p:spPr>
        <p:txBody>
          <a:bodyPr wrap="none">
            <a:spAutoFit/>
          </a:bodyPr>
          <a:lstStyle/>
          <a:p>
            <a:pPr algn="ctr"/>
            <a:r>
              <a:rPr lang="en-US" altLang="de-DE" sz="2800" b="1">
                <a:solidFill>
                  <a:srgbClr val="000000"/>
                </a:solidFill>
              </a:rPr>
              <a:t>Next steps</a:t>
            </a:r>
          </a:p>
        </p:txBody>
      </p:sp>
      <p:sp>
        <p:nvSpPr>
          <p:cNvPr id="11267" name="Text Box 4">
            <a:extLst/>
          </p:cNvPr>
          <p:cNvSpPr txBox="1">
            <a:spLocks noChangeArrowheads="1"/>
          </p:cNvSpPr>
          <p:nvPr/>
        </p:nvSpPr>
        <p:spPr bwMode="auto">
          <a:xfrm>
            <a:off x="685800" y="1671638"/>
            <a:ext cx="7646670" cy="4593565"/>
          </a:xfrm>
          <a:prstGeom prst="rect">
            <a:avLst/>
          </a:prstGeom>
          <a:noFill/>
          <a:ln w="6350">
            <a:solidFill>
              <a:srgbClr val="000000"/>
            </a:solidFill>
            <a:miter lim="800000"/>
            <a:headEnd/>
            <a:tailEnd/>
          </a:ln>
          <a:effectLst/>
          <a:extLst/>
        </p:spPr>
        <p:txBody>
          <a:bodyPr wrap="square">
            <a:spAutoFit/>
          </a:bodyPr>
          <a:lstStyle>
            <a:lvl1pPr marL="285750" indent="-285750">
              <a:spcBef>
                <a:spcPct val="20000"/>
              </a:spcBef>
              <a:buChar char="•"/>
              <a:tabLst>
                <a:tab pos="190500" algn="l"/>
                <a:tab pos="285750" algn="l"/>
              </a:tabLst>
              <a:defRPr sz="3200">
                <a:solidFill>
                  <a:schemeClr val="tx1"/>
                </a:solidFill>
                <a:latin typeface="Times New Roman" panose="02020603050405020304" pitchFamily="18" charset="0"/>
              </a:defRPr>
            </a:lvl1pPr>
            <a:lvl2pPr marL="742950" indent="-285750">
              <a:spcBef>
                <a:spcPct val="20000"/>
              </a:spcBef>
              <a:buChar char="–"/>
              <a:tabLst>
                <a:tab pos="190500" algn="l"/>
                <a:tab pos="285750" algn="l"/>
              </a:tabLst>
              <a:defRPr sz="2800">
                <a:solidFill>
                  <a:schemeClr val="tx1"/>
                </a:solidFill>
                <a:latin typeface="Times New Roman" panose="02020603050405020304" pitchFamily="18" charset="0"/>
              </a:defRPr>
            </a:lvl2pPr>
            <a:lvl3pPr marL="1143000" indent="-228600">
              <a:spcBef>
                <a:spcPct val="20000"/>
              </a:spcBef>
              <a:buChar char="•"/>
              <a:tabLst>
                <a:tab pos="190500" algn="l"/>
                <a:tab pos="285750" algn="l"/>
              </a:tabLst>
              <a:defRPr sz="2400">
                <a:solidFill>
                  <a:schemeClr val="tx1"/>
                </a:solidFill>
                <a:latin typeface="Times New Roman" panose="02020603050405020304" pitchFamily="18" charset="0"/>
              </a:defRPr>
            </a:lvl3pPr>
            <a:lvl4pPr marL="1600200" indent="-228600">
              <a:spcBef>
                <a:spcPct val="20000"/>
              </a:spcBef>
              <a:buChar char="–"/>
              <a:tabLst>
                <a:tab pos="190500" algn="l"/>
                <a:tab pos="285750" algn="l"/>
              </a:tabLst>
              <a:defRPr sz="2000">
                <a:solidFill>
                  <a:schemeClr val="tx1"/>
                </a:solidFill>
                <a:latin typeface="Times New Roman" panose="02020603050405020304" pitchFamily="18" charset="0"/>
              </a:defRPr>
            </a:lvl4pPr>
            <a:lvl5pPr marL="2057400" indent="-228600">
              <a:spcBef>
                <a:spcPct val="20000"/>
              </a:spcBef>
              <a:buChar char="»"/>
              <a:tabLst>
                <a:tab pos="190500" algn="l"/>
                <a:tab pos="285750" algn="l"/>
              </a:tabLst>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190500" algn="l"/>
                <a:tab pos="285750" algn="l"/>
              </a:tabLst>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190500" algn="l"/>
                <a:tab pos="285750" algn="l"/>
              </a:tabLst>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190500" algn="l"/>
                <a:tab pos="285750" algn="l"/>
              </a:tabLst>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190500" algn="l"/>
                <a:tab pos="285750" algn="l"/>
              </a:tabLst>
              <a:defRPr sz="2000">
                <a:solidFill>
                  <a:schemeClr val="tx1"/>
                </a:solidFill>
                <a:latin typeface="Times New Roman" panose="02020603050405020304" pitchFamily="18" charset="0"/>
              </a:defRPr>
            </a:lvl9pPr>
          </a:lstStyle>
          <a:p>
            <a:pPr algn="just">
              <a:lnSpc>
                <a:spcPct val="125000"/>
              </a:lnSpc>
              <a:spcBef>
                <a:spcPct val="0"/>
              </a:spcBef>
              <a:defRPr/>
            </a:pPr>
            <a:r>
              <a:rPr lang="en-US" altLang="de-DE" sz="1800" dirty="0">
                <a:latin typeface="Arial" panose="020B0604020202020204" pitchFamily="34" charset="0"/>
              </a:rPr>
              <a:t>PT group started already negotiations with competent bodies whether “our” ICSAS curriculum can be established to update an existing EQF level 2 qualification to a level 4 qualification.</a:t>
            </a:r>
          </a:p>
          <a:p>
            <a:pPr algn="just">
              <a:lnSpc>
                <a:spcPct val="125000"/>
              </a:lnSpc>
              <a:spcBef>
                <a:spcPct val="0"/>
              </a:spcBef>
              <a:defRPr/>
            </a:pPr>
            <a:endParaRPr lang="en-US" altLang="de-DE" sz="1800" dirty="0">
              <a:latin typeface="Arial" panose="020B0604020202020204" pitchFamily="34" charset="0"/>
              <a:sym typeface="Wingdings" panose="05000000000000000000" pitchFamily="2" charset="2"/>
            </a:endParaRPr>
          </a:p>
          <a:p>
            <a:pPr algn="just">
              <a:lnSpc>
                <a:spcPct val="125000"/>
              </a:lnSpc>
              <a:spcBef>
                <a:spcPct val="0"/>
              </a:spcBef>
              <a:defRPr/>
            </a:pPr>
            <a:r>
              <a:rPr lang="en-US" altLang="de-DE" sz="1800" dirty="0">
                <a:latin typeface="Arial" panose="020B0604020202020204" pitchFamily="34" charset="0"/>
                <a:sym typeface="Wingdings" panose="05000000000000000000" pitchFamily="2" charset="2"/>
              </a:rPr>
              <a:t>RO colleagues see the potential that their finding could initiate the (re-</a:t>
            </a:r>
            <a:r>
              <a:rPr lang="en-US" altLang="de-DE" sz="1800" dirty="0" smtClean="0">
                <a:latin typeface="Arial" panose="020B0604020202020204" pitchFamily="34" charset="0"/>
                <a:sym typeface="Wingdings" panose="05000000000000000000" pitchFamily="2" charset="2"/>
              </a:rPr>
              <a:t>) establishing </a:t>
            </a:r>
            <a:r>
              <a:rPr lang="en-US" altLang="de-DE" sz="1800" dirty="0">
                <a:latin typeface="Arial" panose="020B0604020202020204" pitchFamily="34" charset="0"/>
                <a:sym typeface="Wingdings" panose="05000000000000000000" pitchFamily="2" charset="2"/>
              </a:rPr>
              <a:t>of a VET-profile “industrial shoe producer” (currently only more general VET-profiles like </a:t>
            </a:r>
            <a:r>
              <a:rPr lang="en-US" altLang="de-DE" sz="1800" dirty="0" smtClean="0">
                <a:latin typeface="Arial" panose="020B0604020202020204" pitchFamily="34" charset="0"/>
                <a:sym typeface="Wingdings" panose="05000000000000000000" pitchFamily="2" charset="2"/>
              </a:rPr>
              <a:t>leather-working as there exists a lack of teachers with shoe-competence).   </a:t>
            </a:r>
            <a:endParaRPr lang="en-US" altLang="de-DE" sz="1800" dirty="0">
              <a:latin typeface="Arial" panose="020B0604020202020204" pitchFamily="34" charset="0"/>
              <a:sym typeface="Wingdings" panose="05000000000000000000" pitchFamily="2" charset="2"/>
            </a:endParaRPr>
          </a:p>
          <a:p>
            <a:pPr algn="just">
              <a:lnSpc>
                <a:spcPct val="125000"/>
              </a:lnSpc>
              <a:spcBef>
                <a:spcPct val="0"/>
              </a:spcBef>
              <a:defRPr/>
            </a:pPr>
            <a:endParaRPr lang="en-US" altLang="de-DE" sz="1800" dirty="0">
              <a:latin typeface="Arial" panose="020B0604020202020204" pitchFamily="34" charset="0"/>
              <a:sym typeface="Wingdings" panose="05000000000000000000" pitchFamily="2" charset="2"/>
            </a:endParaRPr>
          </a:p>
          <a:p>
            <a:pPr algn="just">
              <a:lnSpc>
                <a:spcPct val="125000"/>
              </a:lnSpc>
              <a:spcBef>
                <a:spcPct val="0"/>
              </a:spcBef>
              <a:defRPr/>
            </a:pPr>
            <a:r>
              <a:rPr lang="en-US" altLang="de-DE" sz="1800" dirty="0">
                <a:latin typeface="Arial" panose="020B0604020202020204" pitchFamily="34" charset="0"/>
                <a:sym typeface="Wingdings" panose="05000000000000000000" pitchFamily="2" charset="2"/>
              </a:rPr>
              <a:t>We continue with promising grassroots initiatives – there will never be a silver bullet.  </a:t>
            </a:r>
          </a:p>
          <a:p>
            <a:pPr marL="0" indent="0" algn="just">
              <a:lnSpc>
                <a:spcPct val="125000"/>
              </a:lnSpc>
              <a:spcBef>
                <a:spcPct val="0"/>
              </a:spcBef>
              <a:buFontTx/>
              <a:buNone/>
              <a:defRPr/>
            </a:pPr>
            <a:endParaRPr lang="en-US" altLang="de-DE" sz="1800" dirty="0">
              <a:latin typeface="Arial" panose="020B0604020202020204" pitchFamily="34" charset="0"/>
              <a:sym typeface="Wingdings" panose="05000000000000000000" pitchFamily="2" charset="2"/>
            </a:endParaRPr>
          </a:p>
          <a:p>
            <a:pPr algn="just">
              <a:lnSpc>
                <a:spcPct val="125000"/>
              </a:lnSpc>
              <a:spcBef>
                <a:spcPct val="0"/>
              </a:spcBef>
              <a:buFontTx/>
              <a:buNone/>
              <a:defRPr/>
            </a:pPr>
            <a:endParaRPr lang="en-US" altLang="de-DE" sz="1800" dirty="0">
              <a:latin typeface="Arial" panose="020B0604020202020204" pitchFamily="34" charset="0"/>
              <a:sym typeface="Wingdings" panose="05000000000000000000" pitchFamily="2" charset="2"/>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Grafik 1"/>
          <p:cNvPicPr>
            <a:picLocks noChangeAspect="1"/>
          </p:cNvPicPr>
          <p:nvPr/>
        </p:nvPicPr>
        <p:blipFill>
          <a:blip r:embed="rId2" cstate="print"/>
          <a:srcRect/>
          <a:stretch>
            <a:fillRect/>
          </a:stretch>
        </p:blipFill>
        <p:spPr bwMode="auto">
          <a:xfrm>
            <a:off x="685800" y="1270000"/>
            <a:ext cx="7993063" cy="2809875"/>
          </a:xfrm>
          <a:prstGeom prst="rect">
            <a:avLst/>
          </a:prstGeom>
          <a:noFill/>
          <a:ln w="9525">
            <a:noFill/>
            <a:miter lim="800000"/>
            <a:headEnd/>
            <a:tailEnd/>
          </a:ln>
        </p:spPr>
      </p:pic>
      <p:sp>
        <p:nvSpPr>
          <p:cNvPr id="4" name="Rechteck 2"/>
          <p:cNvSpPr>
            <a:spLocks noChangeArrowheads="1"/>
          </p:cNvSpPr>
          <p:nvPr/>
        </p:nvSpPr>
        <p:spPr bwMode="auto">
          <a:xfrm>
            <a:off x="6153150" y="4433888"/>
            <a:ext cx="4572000" cy="831850"/>
          </a:xfrm>
          <a:prstGeom prst="rect">
            <a:avLst/>
          </a:prstGeom>
          <a:noFill/>
          <a:ln w="9525">
            <a:noFill/>
            <a:miter lim="800000"/>
            <a:headEnd/>
            <a:tailEnd/>
          </a:ln>
        </p:spPr>
        <p:txBody>
          <a:bodyPr>
            <a:spAutoFit/>
          </a:bodyPr>
          <a:lstStyle/>
          <a:p>
            <a:r>
              <a:rPr lang="fr-CA" altLang="de-DE" dirty="0">
                <a:solidFill>
                  <a:srgbClr val="404040"/>
                </a:solidFill>
              </a:rPr>
              <a:t>Andreas </a:t>
            </a:r>
            <a:r>
              <a:rPr lang="fr-CA" altLang="de-DE" dirty="0" err="1">
                <a:solidFill>
                  <a:srgbClr val="404040"/>
                </a:solidFill>
              </a:rPr>
              <a:t>Saniter</a:t>
            </a:r>
            <a:r>
              <a:rPr lang="fr-CA" altLang="de-DE" dirty="0">
                <a:solidFill>
                  <a:srgbClr val="404040"/>
                </a:solidFill>
              </a:rPr>
              <a:t/>
            </a:r>
            <a:br>
              <a:rPr lang="fr-CA" altLang="de-DE" dirty="0">
                <a:solidFill>
                  <a:srgbClr val="404040"/>
                </a:solidFill>
              </a:rPr>
            </a:br>
            <a:r>
              <a:rPr lang="fr-CA" altLang="de-DE" dirty="0">
                <a:solidFill>
                  <a:srgbClr val="404040"/>
                </a:solidFill>
              </a:rPr>
              <a:t>ITB Uni </a:t>
            </a:r>
            <a:r>
              <a:rPr lang="fr-CA" altLang="de-DE" dirty="0" err="1" smtClean="0">
                <a:solidFill>
                  <a:srgbClr val="404040"/>
                </a:solidFill>
              </a:rPr>
              <a:t>Bremen</a:t>
            </a:r>
            <a:r>
              <a:rPr lang="fr-CA" altLang="de-DE" dirty="0" smtClean="0">
                <a:solidFill>
                  <a:srgbClr val="404040"/>
                </a:solidFill>
              </a:rPr>
              <a:t>, DE</a:t>
            </a:r>
            <a:r>
              <a:rPr lang="fr-CA" altLang="de-DE" dirty="0">
                <a:solidFill>
                  <a:srgbClr val="404040"/>
                </a:solidFill>
              </a:rPr>
              <a:t/>
            </a:r>
            <a:br>
              <a:rPr lang="fr-CA" altLang="de-DE" dirty="0">
                <a:solidFill>
                  <a:srgbClr val="404040"/>
                </a:solidFill>
              </a:rPr>
            </a:br>
            <a:r>
              <a:rPr lang="fr-CA" altLang="de-DE" dirty="0">
                <a:solidFill>
                  <a:srgbClr val="404040"/>
                </a:solidFill>
              </a:rPr>
              <a:t>asaniter@uni-bremen.de</a:t>
            </a:r>
            <a:endParaRPr lang="de-DE" altLang="de-DE"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3924300" y="946150"/>
            <a:ext cx="1503363" cy="523875"/>
          </a:xfrm>
          <a:prstGeom prst="rect">
            <a:avLst/>
          </a:prstGeom>
          <a:noFill/>
          <a:ln w="9525">
            <a:noFill/>
            <a:miter lim="800000"/>
            <a:headEnd/>
            <a:tailEnd/>
          </a:ln>
        </p:spPr>
        <p:txBody>
          <a:bodyPr wrap="none">
            <a:spAutoFit/>
          </a:bodyPr>
          <a:lstStyle/>
          <a:p>
            <a:pPr algn="ctr"/>
            <a:r>
              <a:rPr lang="en-US" altLang="de-DE" sz="2800" b="1">
                <a:solidFill>
                  <a:srgbClr val="000000"/>
                </a:solidFill>
              </a:rPr>
              <a:t>Agenda</a:t>
            </a:r>
          </a:p>
        </p:txBody>
      </p:sp>
      <p:sp>
        <p:nvSpPr>
          <p:cNvPr id="8195" name="Text Box 4">
            <a:extLst/>
          </p:cNvPr>
          <p:cNvSpPr txBox="1">
            <a:spLocks noChangeArrowheads="1"/>
          </p:cNvSpPr>
          <p:nvPr/>
        </p:nvSpPr>
        <p:spPr bwMode="auto">
          <a:xfrm>
            <a:off x="1577975" y="1704975"/>
            <a:ext cx="6172200" cy="2785378"/>
          </a:xfrm>
          <a:prstGeom prst="rect">
            <a:avLst/>
          </a:prstGeom>
          <a:noFill/>
          <a:ln w="6350">
            <a:solidFill>
              <a:srgbClr val="000000"/>
            </a:solidFill>
            <a:miter lim="800000"/>
            <a:headEnd/>
            <a:tailEnd/>
          </a:ln>
          <a:effectLst/>
          <a:extLst/>
        </p:spPr>
        <p:txBody>
          <a:bodyPr>
            <a:spAutoFit/>
          </a:bodyPr>
          <a:lstStyle>
            <a:lvl1pPr>
              <a:spcBef>
                <a:spcPct val="20000"/>
              </a:spcBef>
              <a:buChar char="•"/>
              <a:tabLst>
                <a:tab pos="190500" algn="l"/>
                <a:tab pos="285750" algn="l"/>
              </a:tabLst>
              <a:defRPr sz="3200">
                <a:solidFill>
                  <a:schemeClr val="tx1"/>
                </a:solidFill>
                <a:latin typeface="Times New Roman" panose="02020603050405020304" pitchFamily="18" charset="0"/>
              </a:defRPr>
            </a:lvl1pPr>
            <a:lvl2pPr marL="742950" indent="-285750">
              <a:spcBef>
                <a:spcPct val="20000"/>
              </a:spcBef>
              <a:buChar char="–"/>
              <a:tabLst>
                <a:tab pos="190500" algn="l"/>
                <a:tab pos="285750" algn="l"/>
              </a:tabLst>
              <a:defRPr sz="2800">
                <a:solidFill>
                  <a:schemeClr val="tx1"/>
                </a:solidFill>
                <a:latin typeface="Times New Roman" panose="02020603050405020304" pitchFamily="18" charset="0"/>
              </a:defRPr>
            </a:lvl2pPr>
            <a:lvl3pPr marL="1143000" indent="-228600">
              <a:spcBef>
                <a:spcPct val="20000"/>
              </a:spcBef>
              <a:buChar char="•"/>
              <a:tabLst>
                <a:tab pos="190500" algn="l"/>
                <a:tab pos="285750" algn="l"/>
              </a:tabLst>
              <a:defRPr sz="2400">
                <a:solidFill>
                  <a:schemeClr val="tx1"/>
                </a:solidFill>
                <a:latin typeface="Times New Roman" panose="02020603050405020304" pitchFamily="18" charset="0"/>
              </a:defRPr>
            </a:lvl3pPr>
            <a:lvl4pPr marL="1600200" indent="-228600">
              <a:spcBef>
                <a:spcPct val="20000"/>
              </a:spcBef>
              <a:buChar char="–"/>
              <a:tabLst>
                <a:tab pos="190500" algn="l"/>
                <a:tab pos="285750" algn="l"/>
              </a:tabLst>
              <a:defRPr sz="2000">
                <a:solidFill>
                  <a:schemeClr val="tx1"/>
                </a:solidFill>
                <a:latin typeface="Times New Roman" panose="02020603050405020304" pitchFamily="18" charset="0"/>
              </a:defRPr>
            </a:lvl4pPr>
            <a:lvl5pPr marL="2057400" indent="-228600">
              <a:spcBef>
                <a:spcPct val="20000"/>
              </a:spcBef>
              <a:buChar char="»"/>
              <a:tabLst>
                <a:tab pos="190500" algn="l"/>
                <a:tab pos="285750" algn="l"/>
              </a:tabLst>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190500" algn="l"/>
                <a:tab pos="285750" algn="l"/>
              </a:tabLst>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190500" algn="l"/>
                <a:tab pos="285750" algn="l"/>
              </a:tabLst>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190500" algn="l"/>
                <a:tab pos="285750" algn="l"/>
              </a:tabLst>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190500" algn="l"/>
                <a:tab pos="285750" algn="l"/>
              </a:tabLst>
              <a:defRPr sz="2000">
                <a:solidFill>
                  <a:schemeClr val="tx1"/>
                </a:solidFill>
                <a:latin typeface="Times New Roman" panose="02020603050405020304" pitchFamily="18" charset="0"/>
              </a:defRPr>
            </a:lvl9pPr>
          </a:lstStyle>
          <a:p>
            <a:pPr algn="ctr">
              <a:lnSpc>
                <a:spcPct val="125000"/>
              </a:lnSpc>
              <a:spcBef>
                <a:spcPct val="0"/>
              </a:spcBef>
              <a:buFont typeface="Wingdings" panose="05000000000000000000" pitchFamily="2" charset="2"/>
              <a:buNone/>
              <a:defRPr/>
            </a:pPr>
            <a:endParaRPr lang="en-US" altLang="de-DE" sz="2000" dirty="0">
              <a:latin typeface="Arial" panose="020B0604020202020204" pitchFamily="34" charset="0"/>
            </a:endParaRPr>
          </a:p>
          <a:p>
            <a:pPr algn="just">
              <a:lnSpc>
                <a:spcPct val="125000"/>
              </a:lnSpc>
              <a:spcBef>
                <a:spcPct val="0"/>
              </a:spcBef>
              <a:buFont typeface="Wingdings" panose="05000000000000000000" pitchFamily="2" charset="2"/>
              <a:buChar char=""/>
              <a:defRPr/>
            </a:pPr>
            <a:r>
              <a:rPr lang="en-US" altLang="de-DE" sz="2000" dirty="0">
                <a:latin typeface="Arial" panose="020B0604020202020204" pitchFamily="34" charset="0"/>
              </a:rPr>
              <a:t> 	</a:t>
            </a:r>
            <a:r>
              <a:rPr lang="en-US" altLang="de-DE" sz="2000" dirty="0" smtClean="0">
                <a:latin typeface="Arial" panose="020B0604020202020204" pitchFamily="34" charset="0"/>
              </a:rPr>
              <a:t>Background</a:t>
            </a:r>
            <a:endParaRPr lang="en-US" altLang="de-DE" sz="2000" dirty="0">
              <a:latin typeface="Arial" panose="020B0604020202020204" pitchFamily="34" charset="0"/>
            </a:endParaRPr>
          </a:p>
          <a:p>
            <a:pPr algn="just">
              <a:lnSpc>
                <a:spcPct val="125000"/>
              </a:lnSpc>
              <a:spcBef>
                <a:spcPct val="0"/>
              </a:spcBef>
              <a:buFont typeface="Wingdings" panose="05000000000000000000" pitchFamily="2" charset="2"/>
              <a:buChar char=""/>
              <a:defRPr/>
            </a:pPr>
            <a:r>
              <a:rPr lang="en-US" altLang="de-DE" sz="2000" dirty="0">
                <a:latin typeface="Arial" panose="020B0604020202020204" pitchFamily="34" charset="0"/>
              </a:rPr>
              <a:t> </a:t>
            </a:r>
            <a:r>
              <a:rPr lang="en-US" altLang="de-DE" sz="2000" dirty="0" smtClean="0">
                <a:latin typeface="Arial" panose="020B0604020202020204" pitchFamily="34" charset="0"/>
              </a:rPr>
              <a:t>Aims</a:t>
            </a:r>
            <a:endParaRPr lang="en-US" altLang="de-DE" sz="2000" dirty="0">
              <a:latin typeface="Arial" panose="020B0604020202020204" pitchFamily="34" charset="0"/>
            </a:endParaRPr>
          </a:p>
          <a:p>
            <a:pPr algn="just">
              <a:lnSpc>
                <a:spcPct val="125000"/>
              </a:lnSpc>
              <a:spcBef>
                <a:spcPct val="0"/>
              </a:spcBef>
              <a:buFont typeface="Wingdings" panose="05000000000000000000" pitchFamily="2" charset="2"/>
              <a:buChar char=""/>
              <a:defRPr/>
            </a:pPr>
            <a:r>
              <a:rPr lang="en-US" altLang="de-DE" sz="2000" dirty="0">
                <a:latin typeface="Arial" panose="020B0604020202020204" pitchFamily="34" charset="0"/>
              </a:rPr>
              <a:t> </a:t>
            </a:r>
            <a:r>
              <a:rPr lang="en-US" altLang="de-DE" sz="2000" dirty="0" smtClean="0">
                <a:latin typeface="Arial" panose="020B0604020202020204" pitchFamily="34" charset="0"/>
              </a:rPr>
              <a:t>Questions</a:t>
            </a:r>
            <a:endParaRPr lang="en-US" altLang="de-DE" sz="2000" dirty="0">
              <a:latin typeface="Arial" panose="020B0604020202020204" pitchFamily="34" charset="0"/>
            </a:endParaRPr>
          </a:p>
          <a:p>
            <a:pPr algn="just">
              <a:lnSpc>
                <a:spcPct val="125000"/>
              </a:lnSpc>
              <a:spcBef>
                <a:spcPct val="0"/>
              </a:spcBef>
              <a:buFont typeface="Wingdings" panose="05000000000000000000" pitchFamily="2" charset="2"/>
              <a:buChar char=""/>
              <a:defRPr/>
            </a:pPr>
            <a:r>
              <a:rPr lang="en-US" altLang="de-DE" sz="2000" dirty="0">
                <a:latin typeface="Arial" panose="020B0604020202020204" pitchFamily="34" charset="0"/>
              </a:rPr>
              <a:t> </a:t>
            </a:r>
            <a:r>
              <a:rPr lang="en-US" altLang="de-DE" sz="2000" dirty="0" smtClean="0">
                <a:latin typeface="Arial" panose="020B0604020202020204" pitchFamily="34" charset="0"/>
              </a:rPr>
              <a:t>Findings</a:t>
            </a:r>
            <a:endParaRPr lang="en-US" altLang="de-DE" sz="2000" dirty="0">
              <a:latin typeface="Arial" panose="020B0604020202020204" pitchFamily="34" charset="0"/>
            </a:endParaRPr>
          </a:p>
          <a:p>
            <a:pPr algn="just">
              <a:lnSpc>
                <a:spcPct val="125000"/>
              </a:lnSpc>
              <a:spcBef>
                <a:spcPct val="0"/>
              </a:spcBef>
              <a:buFont typeface="Wingdings" panose="05000000000000000000" pitchFamily="2" charset="2"/>
              <a:buChar char=""/>
              <a:defRPr/>
            </a:pPr>
            <a:r>
              <a:rPr lang="en-US" altLang="de-DE" sz="2000" dirty="0">
                <a:latin typeface="Arial" panose="020B0604020202020204" pitchFamily="34" charset="0"/>
              </a:rPr>
              <a:t> Next </a:t>
            </a:r>
            <a:r>
              <a:rPr lang="en-US" altLang="de-DE" sz="2000" dirty="0" smtClean="0">
                <a:latin typeface="Arial" panose="020B0604020202020204" pitchFamily="34" charset="0"/>
              </a:rPr>
              <a:t>steps</a:t>
            </a:r>
            <a:endParaRPr lang="en-US" altLang="de-DE" sz="2000" dirty="0">
              <a:latin typeface="Arial" panose="020B0604020202020204" pitchFamily="34" charset="0"/>
            </a:endParaRPr>
          </a:p>
          <a:p>
            <a:pPr algn="just">
              <a:lnSpc>
                <a:spcPct val="125000"/>
              </a:lnSpc>
              <a:spcBef>
                <a:spcPct val="0"/>
              </a:spcBef>
              <a:buFont typeface="Wingdings" panose="05000000000000000000" pitchFamily="2" charset="2"/>
              <a:buChar char=""/>
              <a:defRPr/>
            </a:pPr>
            <a:endParaRPr lang="en-US" altLang="de-DE" sz="2000" dirty="0" smtClean="0">
              <a:latin typeface="Arial" panose="020B060402020202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3435350" y="946150"/>
            <a:ext cx="2481263" cy="523875"/>
          </a:xfrm>
          <a:prstGeom prst="rect">
            <a:avLst/>
          </a:prstGeom>
          <a:noFill/>
          <a:ln w="9525">
            <a:noFill/>
            <a:miter lim="800000"/>
            <a:headEnd/>
            <a:tailEnd/>
          </a:ln>
        </p:spPr>
        <p:txBody>
          <a:bodyPr wrap="none">
            <a:spAutoFit/>
          </a:bodyPr>
          <a:lstStyle/>
          <a:p>
            <a:pPr algn="ctr"/>
            <a:r>
              <a:rPr lang="en-US" altLang="de-DE" sz="2800" b="1">
                <a:solidFill>
                  <a:srgbClr val="000000"/>
                </a:solidFill>
              </a:rPr>
              <a:t>Background I</a:t>
            </a:r>
          </a:p>
        </p:txBody>
      </p:sp>
      <p:sp>
        <p:nvSpPr>
          <p:cNvPr id="11267" name="Text Box 4"/>
          <p:cNvSpPr txBox="1">
            <a:spLocks noChangeArrowheads="1"/>
          </p:cNvSpPr>
          <p:nvPr/>
        </p:nvSpPr>
        <p:spPr bwMode="auto">
          <a:xfrm>
            <a:off x="685800" y="1470025"/>
            <a:ext cx="7562850" cy="4094163"/>
          </a:xfrm>
          <a:prstGeom prst="rect">
            <a:avLst/>
          </a:prstGeom>
          <a:noFill/>
          <a:ln w="6350">
            <a:solidFill>
              <a:srgbClr val="000000"/>
            </a:solidFill>
            <a:miter lim="800000"/>
            <a:headEnd/>
            <a:tailEnd/>
          </a:ln>
        </p:spPr>
        <p:txBody>
          <a:bodyPr>
            <a:spAutoFit/>
          </a:bodyPr>
          <a:lstStyle/>
          <a:p>
            <a:pPr algn="ctr">
              <a:lnSpc>
                <a:spcPct val="125000"/>
              </a:lnSpc>
              <a:buFont typeface="Wingdings" pitchFamily="2" charset="2"/>
              <a:buNone/>
              <a:tabLst>
                <a:tab pos="190500" algn="l"/>
                <a:tab pos="285750" algn="l"/>
              </a:tabLst>
            </a:pPr>
            <a:endParaRPr lang="en-US" altLang="de-DE" sz="2000" dirty="0"/>
          </a:p>
          <a:p>
            <a:pPr algn="just">
              <a:lnSpc>
                <a:spcPct val="125000"/>
              </a:lnSpc>
              <a:buFont typeface="Wingdings" pitchFamily="2" charset="2"/>
              <a:buChar char=""/>
              <a:tabLst>
                <a:tab pos="190500" algn="l"/>
                <a:tab pos="285750" algn="l"/>
              </a:tabLst>
            </a:pPr>
            <a:r>
              <a:rPr lang="en-US" altLang="de-DE" sz="2000" dirty="0"/>
              <a:t> Work-Based-Learning (WBL) as a promising approach to accelerate economic speed-up of </a:t>
            </a:r>
            <a:r>
              <a:rPr lang="en-US" altLang="de-DE" sz="2000" dirty="0" smtClean="0"/>
              <a:t>south-European </a:t>
            </a:r>
            <a:r>
              <a:rPr lang="en-US" altLang="de-DE" sz="2000" dirty="0"/>
              <a:t>crisis states and post-socialist countries</a:t>
            </a:r>
          </a:p>
          <a:p>
            <a:pPr algn="just">
              <a:lnSpc>
                <a:spcPct val="125000"/>
              </a:lnSpc>
              <a:buFont typeface="Wingdings" pitchFamily="2" charset="2"/>
              <a:buChar char=""/>
              <a:tabLst>
                <a:tab pos="190500" algn="l"/>
                <a:tab pos="285750" algn="l"/>
              </a:tabLst>
            </a:pPr>
            <a:endParaRPr lang="en-US" altLang="de-DE" sz="2000" dirty="0"/>
          </a:p>
          <a:p>
            <a:pPr algn="just">
              <a:lnSpc>
                <a:spcPct val="125000"/>
              </a:lnSpc>
              <a:buFont typeface="Wingdings" pitchFamily="2" charset="2"/>
              <a:buChar char=""/>
              <a:tabLst>
                <a:tab pos="190500" algn="l"/>
                <a:tab pos="285750" algn="l"/>
              </a:tabLst>
            </a:pPr>
            <a:r>
              <a:rPr lang="en-US" altLang="de-DE" sz="2000" dirty="0"/>
              <a:t> policies to foster </a:t>
            </a:r>
            <a:r>
              <a:rPr lang="en-US" altLang="de-DE" sz="2000" dirty="0" smtClean="0"/>
              <a:t>WBL </a:t>
            </a:r>
            <a:r>
              <a:rPr lang="en-US" altLang="de-DE" sz="2000" dirty="0"/>
              <a:t>on different levels:</a:t>
            </a:r>
          </a:p>
          <a:p>
            <a:pPr marL="742950" lvl="1" indent="-285750" algn="just">
              <a:lnSpc>
                <a:spcPct val="125000"/>
              </a:lnSpc>
              <a:buFont typeface="Wingdings" pitchFamily="2" charset="2"/>
              <a:buChar char=""/>
              <a:tabLst>
                <a:tab pos="190500" algn="l"/>
                <a:tab pos="285750" algn="l"/>
              </a:tabLst>
            </a:pPr>
            <a:r>
              <a:rPr lang="en-US" altLang="de-DE" dirty="0"/>
              <a:t>EU/CEDEFOP</a:t>
            </a:r>
          </a:p>
          <a:p>
            <a:pPr marL="742950" lvl="1" indent="-285750" algn="just">
              <a:lnSpc>
                <a:spcPct val="125000"/>
              </a:lnSpc>
              <a:buFont typeface="Wingdings" pitchFamily="2" charset="2"/>
              <a:buChar char=""/>
              <a:tabLst>
                <a:tab pos="190500" algn="l"/>
                <a:tab pos="285750" algn="l"/>
              </a:tabLst>
            </a:pPr>
            <a:r>
              <a:rPr lang="en-US" altLang="de-DE" dirty="0"/>
              <a:t>National policies</a:t>
            </a:r>
          </a:p>
          <a:p>
            <a:pPr marL="742950" lvl="1" indent="-285750" algn="just">
              <a:lnSpc>
                <a:spcPct val="125000"/>
              </a:lnSpc>
              <a:buFont typeface="Wingdings" pitchFamily="2" charset="2"/>
              <a:buChar char=""/>
              <a:tabLst>
                <a:tab pos="190500" algn="l"/>
                <a:tab pos="285750" algn="l"/>
              </a:tabLst>
            </a:pPr>
            <a:r>
              <a:rPr lang="en-US" altLang="de-DE" dirty="0"/>
              <a:t>Bilateral agreements between German-speaking countries and others</a:t>
            </a:r>
          </a:p>
          <a:p>
            <a:pPr algn="just">
              <a:lnSpc>
                <a:spcPct val="125000"/>
              </a:lnSpc>
              <a:buFont typeface="Wingdings" pitchFamily="2" charset="2"/>
              <a:buChar char=""/>
              <a:tabLst>
                <a:tab pos="190500" algn="l"/>
                <a:tab pos="285750" algn="l"/>
              </a:tabLst>
            </a:pPr>
            <a:endParaRPr lang="en-US" altLang="de-DE" sz="2000" dirty="0"/>
          </a:p>
          <a:p>
            <a:pPr algn="just">
              <a:lnSpc>
                <a:spcPct val="125000"/>
              </a:lnSpc>
              <a:buFont typeface="Wingdings" pitchFamily="2" charset="2"/>
              <a:buChar char=""/>
              <a:tabLst>
                <a:tab pos="190500" algn="l"/>
                <a:tab pos="285750" algn="l"/>
              </a:tabLst>
            </a:pPr>
            <a:r>
              <a:rPr lang="en-US" altLang="de-DE" sz="2000" dirty="0"/>
              <a:t> Projects result (too often) in: More policy papers or internships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3386138" y="946150"/>
            <a:ext cx="2579687" cy="523875"/>
          </a:xfrm>
          <a:prstGeom prst="rect">
            <a:avLst/>
          </a:prstGeom>
          <a:noFill/>
          <a:ln w="9525">
            <a:noFill/>
            <a:miter lim="800000"/>
            <a:headEnd/>
            <a:tailEnd/>
          </a:ln>
        </p:spPr>
        <p:txBody>
          <a:bodyPr wrap="none">
            <a:spAutoFit/>
          </a:bodyPr>
          <a:lstStyle/>
          <a:p>
            <a:pPr algn="ctr"/>
            <a:r>
              <a:rPr lang="en-US" altLang="de-DE" sz="2800" b="1">
                <a:solidFill>
                  <a:srgbClr val="000000"/>
                </a:solidFill>
              </a:rPr>
              <a:t>Background II</a:t>
            </a:r>
          </a:p>
        </p:txBody>
      </p:sp>
      <p:sp>
        <p:nvSpPr>
          <p:cNvPr id="12291" name="Text Box 4"/>
          <p:cNvSpPr txBox="1">
            <a:spLocks noChangeArrowheads="1"/>
          </p:cNvSpPr>
          <p:nvPr/>
        </p:nvSpPr>
        <p:spPr bwMode="auto">
          <a:xfrm>
            <a:off x="685800" y="1704975"/>
            <a:ext cx="7562850" cy="3940175"/>
          </a:xfrm>
          <a:prstGeom prst="rect">
            <a:avLst/>
          </a:prstGeom>
          <a:noFill/>
          <a:ln w="6350">
            <a:solidFill>
              <a:srgbClr val="000000"/>
            </a:solidFill>
            <a:miter lim="800000"/>
            <a:headEnd/>
            <a:tailEnd/>
          </a:ln>
        </p:spPr>
        <p:txBody>
          <a:bodyPr>
            <a:spAutoFit/>
          </a:bodyPr>
          <a:lstStyle/>
          <a:p>
            <a:pPr algn="ctr">
              <a:lnSpc>
                <a:spcPct val="125000"/>
              </a:lnSpc>
              <a:buFont typeface="Wingdings" pitchFamily="2" charset="2"/>
              <a:buNone/>
              <a:tabLst>
                <a:tab pos="190500" algn="l"/>
                <a:tab pos="285750" algn="l"/>
              </a:tabLst>
            </a:pPr>
            <a:endParaRPr lang="en-US" altLang="de-DE" sz="2000" dirty="0"/>
          </a:p>
          <a:p>
            <a:pPr algn="just">
              <a:lnSpc>
                <a:spcPct val="125000"/>
              </a:lnSpc>
              <a:buFont typeface="Wingdings" pitchFamily="2" charset="2"/>
              <a:buChar char=""/>
              <a:tabLst>
                <a:tab pos="190500" algn="l"/>
                <a:tab pos="285750" algn="l"/>
              </a:tabLst>
            </a:pPr>
            <a:r>
              <a:rPr lang="en-US" altLang="de-DE" sz="2000" dirty="0"/>
              <a:t> ICSAS project focusses on industrial shoe maker</a:t>
            </a:r>
          </a:p>
          <a:p>
            <a:pPr algn="just">
              <a:lnSpc>
                <a:spcPct val="125000"/>
              </a:lnSpc>
              <a:buFont typeface="Wingdings" pitchFamily="2" charset="2"/>
              <a:buChar char=""/>
              <a:tabLst>
                <a:tab pos="190500" algn="l"/>
                <a:tab pos="285750" algn="l"/>
              </a:tabLst>
            </a:pPr>
            <a:endParaRPr lang="en-US" altLang="de-DE" sz="2000" dirty="0"/>
          </a:p>
          <a:p>
            <a:pPr algn="just">
              <a:lnSpc>
                <a:spcPct val="125000"/>
              </a:lnSpc>
              <a:buFont typeface="Wingdings" pitchFamily="2" charset="2"/>
              <a:buChar char=""/>
              <a:tabLst>
                <a:tab pos="190500" algn="l"/>
                <a:tab pos="285750" algn="l"/>
              </a:tabLst>
            </a:pPr>
            <a:r>
              <a:rPr lang="en-US" altLang="de-DE" sz="2000" dirty="0"/>
              <a:t> ERASMUS+, DE (</a:t>
            </a:r>
            <a:r>
              <a:rPr lang="en-US" altLang="de-DE" sz="2000" dirty="0" smtClean="0"/>
              <a:t>BIBB/NA</a:t>
            </a:r>
            <a:r>
              <a:rPr lang="en-US" altLang="de-DE" sz="2000" dirty="0"/>
              <a:t>) </a:t>
            </a:r>
            <a:r>
              <a:rPr lang="en-US" altLang="de-DE" sz="2000" u="sng" dirty="0"/>
              <a:t>3</a:t>
            </a:r>
            <a:r>
              <a:rPr lang="en-US" altLang="de-DE" sz="2000" dirty="0"/>
              <a:t> years (09.2017-08.2020)</a:t>
            </a:r>
          </a:p>
          <a:p>
            <a:pPr algn="just">
              <a:lnSpc>
                <a:spcPct val="125000"/>
              </a:lnSpc>
              <a:buFont typeface="Wingdings" pitchFamily="2" charset="2"/>
              <a:buChar char=""/>
              <a:tabLst>
                <a:tab pos="190500" algn="l"/>
                <a:tab pos="285750" algn="l"/>
              </a:tabLst>
            </a:pPr>
            <a:endParaRPr lang="en-US" altLang="de-DE" sz="2000" dirty="0"/>
          </a:p>
          <a:p>
            <a:pPr algn="just">
              <a:lnSpc>
                <a:spcPct val="125000"/>
              </a:lnSpc>
              <a:buFont typeface="Wingdings" pitchFamily="2" charset="2"/>
              <a:buChar char=""/>
              <a:tabLst>
                <a:tab pos="190500" algn="l"/>
                <a:tab pos="285750" algn="l"/>
              </a:tabLst>
            </a:pPr>
            <a:r>
              <a:rPr lang="en-US" altLang="de-DE" sz="2000" dirty="0"/>
              <a:t> Participating countries: DE, PT, RO, ES </a:t>
            </a:r>
          </a:p>
          <a:p>
            <a:pPr algn="just">
              <a:lnSpc>
                <a:spcPct val="125000"/>
              </a:lnSpc>
              <a:buFont typeface="Wingdings" pitchFamily="2" charset="2"/>
              <a:buChar char=""/>
              <a:tabLst>
                <a:tab pos="190500" algn="l"/>
                <a:tab pos="285750" algn="l"/>
              </a:tabLst>
            </a:pPr>
            <a:endParaRPr lang="en-US" altLang="de-DE" sz="2000" dirty="0"/>
          </a:p>
          <a:p>
            <a:pPr algn="just">
              <a:lnSpc>
                <a:spcPct val="125000"/>
              </a:lnSpc>
              <a:buFont typeface="Wingdings" pitchFamily="2" charset="2"/>
              <a:buChar char=""/>
              <a:tabLst>
                <a:tab pos="190500" algn="l"/>
                <a:tab pos="285750" algn="l"/>
              </a:tabLst>
            </a:pPr>
            <a:r>
              <a:rPr lang="en-US" altLang="de-DE" sz="2000" dirty="0"/>
              <a:t> Partners: Companies &amp; Shoe competence </a:t>
            </a:r>
            <a:r>
              <a:rPr lang="en-US" altLang="de-DE" sz="2000" dirty="0" err="1"/>
              <a:t>centres</a:t>
            </a:r>
            <a:r>
              <a:rPr lang="en-US" altLang="de-DE" sz="2000" dirty="0"/>
              <a:t>  </a:t>
            </a:r>
          </a:p>
          <a:p>
            <a:pPr algn="just">
              <a:lnSpc>
                <a:spcPct val="125000"/>
              </a:lnSpc>
              <a:buFont typeface="Wingdings" pitchFamily="2" charset="2"/>
              <a:buChar char=""/>
              <a:tabLst>
                <a:tab pos="190500" algn="l"/>
                <a:tab pos="285750" algn="l"/>
              </a:tabLst>
            </a:pPr>
            <a:endParaRPr lang="en-US" altLang="de-DE" sz="2000" dirty="0"/>
          </a:p>
          <a:p>
            <a:pPr algn="just">
              <a:lnSpc>
                <a:spcPct val="125000"/>
              </a:lnSpc>
              <a:buFont typeface="Wingdings" pitchFamily="2" charset="2"/>
              <a:buChar char=""/>
              <a:tabLst>
                <a:tab pos="190500" algn="l"/>
                <a:tab pos="285750" algn="l"/>
              </a:tabLst>
            </a:pPr>
            <a:r>
              <a:rPr lang="en-US" altLang="de-DE" sz="2000" dirty="0"/>
              <a:t> involvement of </a:t>
            </a:r>
            <a:r>
              <a:rPr lang="en-US" altLang="de-DE" sz="2000" dirty="0" smtClean="0"/>
              <a:t>stakeholders </a:t>
            </a:r>
            <a:r>
              <a:rPr lang="en-US" altLang="de-DE" sz="2000" dirty="0"/>
              <a:t>via Advisory Board</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3275013" y="946150"/>
            <a:ext cx="2801937" cy="523875"/>
          </a:xfrm>
          <a:prstGeom prst="rect">
            <a:avLst/>
          </a:prstGeom>
          <a:noFill/>
          <a:ln w="9525">
            <a:noFill/>
            <a:miter lim="800000"/>
            <a:headEnd/>
            <a:tailEnd/>
          </a:ln>
        </p:spPr>
        <p:txBody>
          <a:bodyPr wrap="none">
            <a:spAutoFit/>
          </a:bodyPr>
          <a:lstStyle/>
          <a:p>
            <a:pPr algn="ctr"/>
            <a:r>
              <a:rPr lang="en-US" altLang="de-DE" sz="2800" b="1">
                <a:solidFill>
                  <a:srgbClr val="000000"/>
                </a:solidFill>
              </a:rPr>
              <a:t>Aims of project</a:t>
            </a:r>
          </a:p>
        </p:txBody>
      </p:sp>
      <p:sp>
        <p:nvSpPr>
          <p:cNvPr id="8195" name="Text Box 4">
            <a:extLst/>
          </p:cNvPr>
          <p:cNvSpPr txBox="1">
            <a:spLocks noChangeArrowheads="1"/>
          </p:cNvSpPr>
          <p:nvPr/>
        </p:nvSpPr>
        <p:spPr bwMode="auto">
          <a:xfrm>
            <a:off x="685800" y="1704975"/>
            <a:ext cx="7562850" cy="3554413"/>
          </a:xfrm>
          <a:prstGeom prst="rect">
            <a:avLst/>
          </a:prstGeom>
          <a:noFill/>
          <a:ln w="6350">
            <a:solidFill>
              <a:srgbClr val="000000"/>
            </a:solidFill>
            <a:miter lim="800000"/>
            <a:headEnd/>
            <a:tailEnd/>
          </a:ln>
          <a:effectLst/>
          <a:extLst/>
        </p:spPr>
        <p:txBody>
          <a:bodyPr>
            <a:spAutoFit/>
          </a:bodyPr>
          <a:lstStyle>
            <a:lvl1pPr>
              <a:spcBef>
                <a:spcPct val="20000"/>
              </a:spcBef>
              <a:buChar char="•"/>
              <a:tabLst>
                <a:tab pos="190500" algn="l"/>
                <a:tab pos="285750" algn="l"/>
              </a:tabLst>
              <a:defRPr sz="3200">
                <a:solidFill>
                  <a:schemeClr val="tx1"/>
                </a:solidFill>
                <a:latin typeface="Times New Roman" panose="02020603050405020304" pitchFamily="18" charset="0"/>
              </a:defRPr>
            </a:lvl1pPr>
            <a:lvl2pPr marL="742950" indent="-285750">
              <a:spcBef>
                <a:spcPct val="20000"/>
              </a:spcBef>
              <a:buChar char="–"/>
              <a:tabLst>
                <a:tab pos="190500" algn="l"/>
                <a:tab pos="285750" algn="l"/>
              </a:tabLst>
              <a:defRPr sz="2800">
                <a:solidFill>
                  <a:schemeClr val="tx1"/>
                </a:solidFill>
                <a:latin typeface="Times New Roman" panose="02020603050405020304" pitchFamily="18" charset="0"/>
              </a:defRPr>
            </a:lvl2pPr>
            <a:lvl3pPr marL="1143000" indent="-228600">
              <a:spcBef>
                <a:spcPct val="20000"/>
              </a:spcBef>
              <a:buChar char="•"/>
              <a:tabLst>
                <a:tab pos="190500" algn="l"/>
                <a:tab pos="285750" algn="l"/>
              </a:tabLst>
              <a:defRPr sz="2400">
                <a:solidFill>
                  <a:schemeClr val="tx1"/>
                </a:solidFill>
                <a:latin typeface="Times New Roman" panose="02020603050405020304" pitchFamily="18" charset="0"/>
              </a:defRPr>
            </a:lvl3pPr>
            <a:lvl4pPr marL="1600200" indent="-228600">
              <a:spcBef>
                <a:spcPct val="20000"/>
              </a:spcBef>
              <a:buChar char="–"/>
              <a:tabLst>
                <a:tab pos="190500" algn="l"/>
                <a:tab pos="285750" algn="l"/>
              </a:tabLst>
              <a:defRPr sz="2000">
                <a:solidFill>
                  <a:schemeClr val="tx1"/>
                </a:solidFill>
                <a:latin typeface="Times New Roman" panose="02020603050405020304" pitchFamily="18" charset="0"/>
              </a:defRPr>
            </a:lvl4pPr>
            <a:lvl5pPr marL="2057400" indent="-228600">
              <a:spcBef>
                <a:spcPct val="20000"/>
              </a:spcBef>
              <a:buChar char="»"/>
              <a:tabLst>
                <a:tab pos="190500" algn="l"/>
                <a:tab pos="285750" algn="l"/>
              </a:tabLst>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190500" algn="l"/>
                <a:tab pos="285750" algn="l"/>
              </a:tabLst>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190500" algn="l"/>
                <a:tab pos="285750" algn="l"/>
              </a:tabLst>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190500" algn="l"/>
                <a:tab pos="285750" algn="l"/>
              </a:tabLst>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190500" algn="l"/>
                <a:tab pos="285750" algn="l"/>
              </a:tabLst>
              <a:defRPr sz="2000">
                <a:solidFill>
                  <a:schemeClr val="tx1"/>
                </a:solidFill>
                <a:latin typeface="Times New Roman" panose="02020603050405020304" pitchFamily="18" charset="0"/>
              </a:defRPr>
            </a:lvl9pPr>
          </a:lstStyle>
          <a:p>
            <a:pPr algn="ctr">
              <a:lnSpc>
                <a:spcPct val="125000"/>
              </a:lnSpc>
              <a:spcBef>
                <a:spcPct val="0"/>
              </a:spcBef>
              <a:buFont typeface="Wingdings" panose="05000000000000000000" pitchFamily="2" charset="2"/>
              <a:buNone/>
              <a:defRPr/>
            </a:pPr>
            <a:endParaRPr lang="en-US" altLang="de-DE" sz="2000" dirty="0">
              <a:latin typeface="Arial" panose="020B0604020202020204" pitchFamily="34" charset="0"/>
            </a:endParaRPr>
          </a:p>
          <a:p>
            <a:pPr algn="just">
              <a:lnSpc>
                <a:spcPct val="125000"/>
              </a:lnSpc>
              <a:spcBef>
                <a:spcPct val="0"/>
              </a:spcBef>
              <a:buFont typeface="Wingdings" panose="05000000000000000000" pitchFamily="2" charset="2"/>
              <a:buChar char=""/>
              <a:defRPr/>
            </a:pPr>
            <a:r>
              <a:rPr lang="en-US" altLang="de-DE" sz="2000" dirty="0">
                <a:latin typeface="Arial" panose="020B0604020202020204" pitchFamily="34" charset="0"/>
              </a:rPr>
              <a:t> 	To develop the existing Vocational Education and Training (VET) systems of Romania and Portugal towards Work-based-learning (WBL), including a 1 year pilot.</a:t>
            </a:r>
          </a:p>
          <a:p>
            <a:pPr algn="just">
              <a:lnSpc>
                <a:spcPct val="125000"/>
              </a:lnSpc>
              <a:spcBef>
                <a:spcPct val="0"/>
              </a:spcBef>
              <a:buFont typeface="Wingdings" panose="05000000000000000000" pitchFamily="2" charset="2"/>
              <a:buChar char=""/>
              <a:defRPr/>
            </a:pPr>
            <a:r>
              <a:rPr lang="en-US" altLang="de-DE" sz="2000" dirty="0">
                <a:latin typeface="Arial" panose="020B0604020202020204" pitchFamily="34" charset="0"/>
              </a:rPr>
              <a:t> Methodology: Policy Learning</a:t>
            </a:r>
          </a:p>
          <a:p>
            <a:pPr algn="just">
              <a:lnSpc>
                <a:spcPct val="125000"/>
              </a:lnSpc>
              <a:spcBef>
                <a:spcPct val="0"/>
              </a:spcBef>
              <a:buFont typeface="Wingdings" panose="05000000000000000000" pitchFamily="2" charset="2"/>
              <a:buChar char=""/>
              <a:defRPr/>
            </a:pPr>
            <a:endParaRPr lang="en-US" altLang="de-DE" sz="2000" dirty="0">
              <a:latin typeface="Arial" panose="020B0604020202020204" pitchFamily="34" charset="0"/>
            </a:endParaRPr>
          </a:p>
          <a:p>
            <a:pPr algn="just">
              <a:lnSpc>
                <a:spcPct val="125000"/>
              </a:lnSpc>
              <a:spcBef>
                <a:spcPct val="0"/>
              </a:spcBef>
              <a:buFont typeface="Wingdings" panose="05000000000000000000" pitchFamily="2" charset="2"/>
              <a:buChar char=""/>
              <a:defRPr/>
            </a:pPr>
            <a:r>
              <a:rPr lang="en-US" altLang="de-DE" sz="2000" dirty="0">
                <a:latin typeface="Arial" panose="020B0604020202020204" pitchFamily="34" charset="0"/>
              </a:rPr>
              <a:t> </a:t>
            </a:r>
            <a:r>
              <a:rPr lang="en-US" altLang="de-DE" sz="2000" dirty="0">
                <a:solidFill>
                  <a:schemeClr val="tx1">
                    <a:lumMod val="50000"/>
                    <a:lumOff val="50000"/>
                  </a:schemeClr>
                </a:solidFill>
                <a:latin typeface="Arial" panose="020B0604020202020204" pitchFamily="34" charset="0"/>
              </a:rPr>
              <a:t>To develop a sector qualification framework (SQF) in shoe industry and the referencing of national qualifications of Germany, Portugal, Romania, and Spain.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3703638" y="946150"/>
            <a:ext cx="1944687" cy="523875"/>
          </a:xfrm>
          <a:prstGeom prst="rect">
            <a:avLst/>
          </a:prstGeom>
          <a:noFill/>
          <a:ln w="9525">
            <a:noFill/>
            <a:miter lim="800000"/>
            <a:headEnd/>
            <a:tailEnd/>
          </a:ln>
        </p:spPr>
        <p:txBody>
          <a:bodyPr wrap="none">
            <a:spAutoFit/>
          </a:bodyPr>
          <a:lstStyle/>
          <a:p>
            <a:pPr algn="ctr"/>
            <a:r>
              <a:rPr lang="en-US" altLang="de-DE" sz="2800" b="1">
                <a:solidFill>
                  <a:srgbClr val="000000"/>
                </a:solidFill>
              </a:rPr>
              <a:t>Questions</a:t>
            </a:r>
          </a:p>
        </p:txBody>
      </p:sp>
      <p:sp>
        <p:nvSpPr>
          <p:cNvPr id="14339" name="Text Box 4"/>
          <p:cNvSpPr txBox="1">
            <a:spLocks noChangeArrowheads="1"/>
          </p:cNvSpPr>
          <p:nvPr/>
        </p:nvSpPr>
        <p:spPr bwMode="auto">
          <a:xfrm>
            <a:off x="685800" y="1579563"/>
            <a:ext cx="7562850" cy="3554412"/>
          </a:xfrm>
          <a:prstGeom prst="rect">
            <a:avLst/>
          </a:prstGeom>
          <a:noFill/>
          <a:ln w="6350">
            <a:solidFill>
              <a:srgbClr val="000000"/>
            </a:solidFill>
            <a:miter lim="800000"/>
            <a:headEnd/>
            <a:tailEnd/>
          </a:ln>
        </p:spPr>
        <p:txBody>
          <a:bodyPr>
            <a:spAutoFit/>
          </a:bodyPr>
          <a:lstStyle/>
          <a:p>
            <a:pPr algn="just">
              <a:lnSpc>
                <a:spcPct val="125000"/>
              </a:lnSpc>
              <a:tabLst>
                <a:tab pos="190500" algn="l"/>
                <a:tab pos="285750" algn="l"/>
              </a:tabLst>
            </a:pPr>
            <a:r>
              <a:rPr lang="en-US" altLang="de-DE" sz="1800"/>
              <a:t>1.) What could be learnt via work-based learning? </a:t>
            </a:r>
          </a:p>
          <a:p>
            <a:pPr algn="just">
              <a:lnSpc>
                <a:spcPct val="125000"/>
              </a:lnSpc>
              <a:tabLst>
                <a:tab pos="190500" algn="l"/>
                <a:tab pos="285750" algn="l"/>
              </a:tabLst>
            </a:pPr>
            <a:r>
              <a:rPr lang="en-US" altLang="de-DE" sz="1800"/>
              <a:t>Method: Learning Station Analyses (LSA) </a:t>
            </a:r>
          </a:p>
          <a:p>
            <a:pPr algn="just">
              <a:lnSpc>
                <a:spcPct val="125000"/>
              </a:lnSpc>
              <a:tabLst>
                <a:tab pos="190500" algn="l"/>
                <a:tab pos="285750" algn="l"/>
              </a:tabLst>
            </a:pPr>
            <a:endParaRPr lang="en-US" altLang="de-DE" sz="1800">
              <a:sym typeface="Wingdings" pitchFamily="2" charset="2"/>
            </a:endParaRPr>
          </a:p>
          <a:p>
            <a:pPr algn="just">
              <a:lnSpc>
                <a:spcPct val="125000"/>
              </a:lnSpc>
              <a:tabLst>
                <a:tab pos="190500" algn="l"/>
                <a:tab pos="285750" algn="l"/>
              </a:tabLst>
            </a:pPr>
            <a:r>
              <a:rPr lang="en-US" altLang="de-DE" sz="1800">
                <a:sym typeface="Wingdings" pitchFamily="2" charset="2"/>
              </a:rPr>
              <a:t>2.) What should be learnt via work-based learning? (according to national regulations and curricula)</a:t>
            </a:r>
          </a:p>
          <a:p>
            <a:pPr algn="just">
              <a:lnSpc>
                <a:spcPct val="125000"/>
              </a:lnSpc>
              <a:tabLst>
                <a:tab pos="190500" algn="l"/>
                <a:tab pos="285750" algn="l"/>
              </a:tabLst>
            </a:pPr>
            <a:r>
              <a:rPr lang="en-US" altLang="de-DE" sz="1800">
                <a:sym typeface="Wingdings" pitchFamily="2" charset="2"/>
              </a:rPr>
              <a:t>Method: </a:t>
            </a:r>
            <a:r>
              <a:rPr lang="en-US" altLang="de-DE" sz="1800"/>
              <a:t>Curriculum synopsis/design in RO and PT</a:t>
            </a:r>
          </a:p>
          <a:p>
            <a:pPr algn="just">
              <a:lnSpc>
                <a:spcPct val="125000"/>
              </a:lnSpc>
              <a:tabLst>
                <a:tab pos="190500" algn="l"/>
                <a:tab pos="285750" algn="l"/>
              </a:tabLst>
            </a:pPr>
            <a:endParaRPr lang="en-US" altLang="de-DE" sz="1800">
              <a:sym typeface="Wingdings" pitchFamily="2" charset="2"/>
            </a:endParaRPr>
          </a:p>
          <a:p>
            <a:pPr algn="just">
              <a:lnSpc>
                <a:spcPct val="125000"/>
              </a:lnSpc>
              <a:tabLst>
                <a:tab pos="190500" algn="l"/>
                <a:tab pos="285750" algn="l"/>
              </a:tabLst>
            </a:pPr>
            <a:r>
              <a:rPr lang="en-US" altLang="de-DE" sz="1800">
                <a:sym typeface="Wingdings" pitchFamily="2" charset="2"/>
              </a:rPr>
              <a:t>3.) What are the supporting and hindering factors for Apprenticeships?</a:t>
            </a:r>
          </a:p>
          <a:p>
            <a:pPr algn="just">
              <a:lnSpc>
                <a:spcPct val="125000"/>
              </a:lnSpc>
              <a:tabLst>
                <a:tab pos="190500" algn="l"/>
                <a:tab pos="285750" algn="l"/>
              </a:tabLst>
            </a:pPr>
            <a:r>
              <a:rPr lang="en-US" altLang="de-DE" sz="1800">
                <a:sym typeface="Wingdings" pitchFamily="2" charset="2"/>
              </a:rPr>
              <a:t>Method: Close supervision of the 1 year pilot, interviews with trainers, mentors and apprentices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3684588" y="946150"/>
            <a:ext cx="1982787" cy="523875"/>
          </a:xfrm>
          <a:prstGeom prst="rect">
            <a:avLst/>
          </a:prstGeom>
          <a:noFill/>
          <a:ln w="9525">
            <a:noFill/>
            <a:miter lim="800000"/>
            <a:headEnd/>
            <a:tailEnd/>
          </a:ln>
        </p:spPr>
        <p:txBody>
          <a:bodyPr wrap="none">
            <a:spAutoFit/>
          </a:bodyPr>
          <a:lstStyle/>
          <a:p>
            <a:pPr algn="ctr"/>
            <a:r>
              <a:rPr lang="en-US" altLang="de-DE" sz="2800" b="1">
                <a:solidFill>
                  <a:srgbClr val="000000"/>
                </a:solidFill>
              </a:rPr>
              <a:t>Findings 1</a:t>
            </a:r>
          </a:p>
        </p:txBody>
      </p:sp>
      <p:sp>
        <p:nvSpPr>
          <p:cNvPr id="15363" name="Text Box 4"/>
          <p:cNvSpPr txBox="1">
            <a:spLocks noChangeArrowheads="1"/>
          </p:cNvSpPr>
          <p:nvPr/>
        </p:nvSpPr>
        <p:spPr bwMode="auto">
          <a:xfrm>
            <a:off x="895350" y="1990725"/>
            <a:ext cx="7562850" cy="3900488"/>
          </a:xfrm>
          <a:prstGeom prst="rect">
            <a:avLst/>
          </a:prstGeom>
          <a:noFill/>
          <a:ln w="6350">
            <a:solidFill>
              <a:srgbClr val="000000"/>
            </a:solidFill>
            <a:miter lim="800000"/>
            <a:headEnd/>
            <a:tailEnd/>
          </a:ln>
        </p:spPr>
        <p:txBody>
          <a:bodyPr>
            <a:spAutoFit/>
          </a:bodyPr>
          <a:lstStyle/>
          <a:p>
            <a:pPr algn="just">
              <a:lnSpc>
                <a:spcPct val="125000"/>
              </a:lnSpc>
              <a:tabLst>
                <a:tab pos="190500" algn="l"/>
                <a:tab pos="285750" algn="l"/>
              </a:tabLst>
            </a:pPr>
            <a:r>
              <a:rPr lang="en-US" altLang="de-DE" sz="1800" dirty="0">
                <a:sym typeface="Wingdings" pitchFamily="2" charset="2"/>
              </a:rPr>
              <a:t>1.) What could be learnt via work-based learning? </a:t>
            </a:r>
          </a:p>
          <a:p>
            <a:pPr algn="just">
              <a:lnSpc>
                <a:spcPct val="125000"/>
              </a:lnSpc>
              <a:tabLst>
                <a:tab pos="190500" algn="l"/>
                <a:tab pos="285750" algn="l"/>
              </a:tabLst>
            </a:pPr>
            <a:endParaRPr lang="en-US" altLang="de-DE" sz="1800" dirty="0">
              <a:sym typeface="Wingdings" pitchFamily="2" charset="2"/>
            </a:endParaRPr>
          </a:p>
          <a:p>
            <a:pPr algn="just">
              <a:lnSpc>
                <a:spcPct val="125000"/>
              </a:lnSpc>
              <a:buFontTx/>
              <a:buChar char="•"/>
              <a:tabLst>
                <a:tab pos="190500" algn="l"/>
                <a:tab pos="285750" algn="l"/>
              </a:tabLst>
            </a:pPr>
            <a:r>
              <a:rPr lang="en-US" altLang="de-DE" sz="1800" dirty="0" smtClean="0">
                <a:sym typeface="Wingdings" pitchFamily="2" charset="2"/>
              </a:rPr>
              <a:t> Skilled </a:t>
            </a:r>
            <a:r>
              <a:rPr lang="en-US" altLang="de-DE" sz="1800" dirty="0">
                <a:sym typeface="Wingdings" pitchFamily="2" charset="2"/>
              </a:rPr>
              <a:t>work in industrial shoe production can be described by 9 spheres of activity (e. g. design, cutting or finish) </a:t>
            </a:r>
          </a:p>
          <a:p>
            <a:pPr algn="just">
              <a:lnSpc>
                <a:spcPct val="125000"/>
              </a:lnSpc>
              <a:buFontTx/>
              <a:buChar char="•"/>
              <a:tabLst>
                <a:tab pos="190500" algn="l"/>
                <a:tab pos="285750" algn="l"/>
              </a:tabLst>
            </a:pPr>
            <a:r>
              <a:rPr lang="en-US" altLang="de-DE" sz="1800" dirty="0" smtClean="0">
                <a:sym typeface="Wingdings" pitchFamily="2" charset="2"/>
              </a:rPr>
              <a:t> All </a:t>
            </a:r>
            <a:r>
              <a:rPr lang="en-US" altLang="de-DE" sz="1800" dirty="0">
                <a:sym typeface="Wingdings" pitchFamily="2" charset="2"/>
              </a:rPr>
              <a:t>3 participating plants in the 3 countries offer learning stations to all of the spheres</a:t>
            </a:r>
          </a:p>
          <a:p>
            <a:pPr algn="just">
              <a:lnSpc>
                <a:spcPct val="125000"/>
              </a:lnSpc>
              <a:buFontTx/>
              <a:buChar char="•"/>
              <a:tabLst>
                <a:tab pos="190500" algn="l"/>
                <a:tab pos="285750" algn="l"/>
              </a:tabLst>
            </a:pPr>
            <a:r>
              <a:rPr lang="en-US" altLang="de-DE" sz="1800" dirty="0" smtClean="0">
                <a:sym typeface="Wingdings" pitchFamily="2" charset="2"/>
              </a:rPr>
              <a:t> Partly </a:t>
            </a:r>
            <a:r>
              <a:rPr lang="en-US" altLang="de-DE" sz="1800" dirty="0">
                <a:sym typeface="Wingdings" pitchFamily="2" charset="2"/>
              </a:rPr>
              <a:t>different work organization; e. g. in DE 1 cutting department, in RO 3: automatic, manual, press cutting  </a:t>
            </a:r>
          </a:p>
          <a:p>
            <a:pPr algn="just">
              <a:lnSpc>
                <a:spcPct val="125000"/>
              </a:lnSpc>
              <a:tabLst>
                <a:tab pos="190500" algn="l"/>
                <a:tab pos="285750" algn="l"/>
              </a:tabLst>
            </a:pPr>
            <a:endParaRPr lang="en-US" altLang="de-DE" sz="1800" dirty="0">
              <a:sym typeface="Wingdings" pitchFamily="2" charset="2"/>
            </a:endParaRPr>
          </a:p>
          <a:p>
            <a:pPr algn="just">
              <a:lnSpc>
                <a:spcPct val="125000"/>
              </a:lnSpc>
              <a:tabLst>
                <a:tab pos="190500" algn="l"/>
                <a:tab pos="285750" algn="l"/>
              </a:tabLst>
            </a:pPr>
            <a:r>
              <a:rPr lang="en-US" altLang="de-DE" sz="1800" dirty="0">
                <a:sym typeface="Wingdings" pitchFamily="2" charset="2"/>
              </a:rPr>
              <a:t>=&gt; Learning potentials are very similar! </a:t>
            </a:r>
          </a:p>
          <a:p>
            <a:pPr algn="just">
              <a:lnSpc>
                <a:spcPct val="125000"/>
              </a:lnSpc>
              <a:buFont typeface="Wingdings" pitchFamily="2" charset="2"/>
              <a:buChar char="ó"/>
              <a:tabLst>
                <a:tab pos="190500" algn="l"/>
                <a:tab pos="285750" algn="l"/>
              </a:tabLst>
            </a:pPr>
            <a:endParaRPr lang="en-US" altLang="de-DE" sz="1800" dirty="0">
              <a:sym typeface="Wingdings" pitchFamily="2" charset="2"/>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3684588" y="946150"/>
            <a:ext cx="1982787" cy="523875"/>
          </a:xfrm>
          <a:prstGeom prst="rect">
            <a:avLst/>
          </a:prstGeom>
          <a:noFill/>
          <a:ln w="9525">
            <a:noFill/>
            <a:miter lim="800000"/>
            <a:headEnd/>
            <a:tailEnd/>
          </a:ln>
        </p:spPr>
        <p:txBody>
          <a:bodyPr wrap="none">
            <a:spAutoFit/>
          </a:bodyPr>
          <a:lstStyle/>
          <a:p>
            <a:pPr algn="ctr"/>
            <a:r>
              <a:rPr lang="en-US" altLang="de-DE" sz="2800" b="1">
                <a:solidFill>
                  <a:srgbClr val="000000"/>
                </a:solidFill>
              </a:rPr>
              <a:t>Findings 2</a:t>
            </a:r>
          </a:p>
        </p:txBody>
      </p:sp>
      <p:sp>
        <p:nvSpPr>
          <p:cNvPr id="16387" name="Text Box 4"/>
          <p:cNvSpPr txBox="1">
            <a:spLocks noChangeArrowheads="1"/>
          </p:cNvSpPr>
          <p:nvPr/>
        </p:nvSpPr>
        <p:spPr bwMode="auto">
          <a:xfrm>
            <a:off x="895350" y="1990725"/>
            <a:ext cx="7562850" cy="3900488"/>
          </a:xfrm>
          <a:prstGeom prst="rect">
            <a:avLst/>
          </a:prstGeom>
          <a:noFill/>
          <a:ln w="6350">
            <a:solidFill>
              <a:srgbClr val="000000"/>
            </a:solidFill>
            <a:miter lim="800000"/>
            <a:headEnd/>
            <a:tailEnd/>
          </a:ln>
        </p:spPr>
        <p:txBody>
          <a:bodyPr>
            <a:spAutoFit/>
          </a:bodyPr>
          <a:lstStyle/>
          <a:p>
            <a:pPr algn="just">
              <a:lnSpc>
                <a:spcPct val="125000"/>
              </a:lnSpc>
              <a:tabLst>
                <a:tab pos="190500" algn="l"/>
                <a:tab pos="285750" algn="l"/>
              </a:tabLst>
            </a:pPr>
            <a:r>
              <a:rPr lang="en-US" altLang="de-DE" sz="1800" dirty="0">
                <a:sym typeface="Wingdings" pitchFamily="2" charset="2"/>
              </a:rPr>
              <a:t>2.) What should be learnt via work-based learning (WBL)?</a:t>
            </a:r>
          </a:p>
          <a:p>
            <a:pPr algn="just">
              <a:lnSpc>
                <a:spcPct val="125000"/>
              </a:lnSpc>
              <a:tabLst>
                <a:tab pos="190500" algn="l"/>
                <a:tab pos="285750" algn="l"/>
              </a:tabLst>
            </a:pPr>
            <a:endParaRPr lang="en-US" altLang="de-DE" sz="1800" dirty="0">
              <a:sym typeface="Wingdings" pitchFamily="2" charset="2"/>
            </a:endParaRPr>
          </a:p>
          <a:p>
            <a:pPr algn="just">
              <a:lnSpc>
                <a:spcPct val="125000"/>
              </a:lnSpc>
              <a:buFontTx/>
              <a:buChar char="•"/>
              <a:tabLst>
                <a:tab pos="190500" algn="l"/>
                <a:tab pos="285750" algn="l"/>
              </a:tabLst>
            </a:pPr>
            <a:r>
              <a:rPr lang="en-US" altLang="de-DE" sz="1800" dirty="0" smtClean="0">
                <a:sym typeface="Wingdings" pitchFamily="2" charset="2"/>
              </a:rPr>
              <a:t> PT </a:t>
            </a:r>
            <a:r>
              <a:rPr lang="en-US" altLang="de-DE" sz="1800" dirty="0">
                <a:sym typeface="Wingdings" pitchFamily="2" charset="2"/>
              </a:rPr>
              <a:t>drafted a dual curriculum of 1000 hours: Theory = 250 hours / Work-Based Learning = 750 hours.   </a:t>
            </a:r>
          </a:p>
          <a:p>
            <a:pPr algn="just">
              <a:lnSpc>
                <a:spcPct val="125000"/>
              </a:lnSpc>
              <a:buFontTx/>
              <a:buChar char="•"/>
              <a:tabLst>
                <a:tab pos="190500" algn="l"/>
                <a:tab pos="285750" algn="l"/>
              </a:tabLst>
            </a:pPr>
            <a:r>
              <a:rPr lang="en-US" altLang="de-DE" sz="1800" dirty="0" smtClean="0">
                <a:sym typeface="Wingdings" pitchFamily="2" charset="2"/>
              </a:rPr>
              <a:t> RO </a:t>
            </a:r>
            <a:r>
              <a:rPr lang="en-US" altLang="de-DE" sz="1800" dirty="0">
                <a:sym typeface="Wingdings" pitchFamily="2" charset="2"/>
              </a:rPr>
              <a:t>drafted a 654 hours/year WBL curriculum.</a:t>
            </a:r>
          </a:p>
          <a:p>
            <a:pPr algn="just">
              <a:lnSpc>
                <a:spcPct val="125000"/>
              </a:lnSpc>
              <a:buFontTx/>
              <a:buChar char="•"/>
              <a:tabLst>
                <a:tab pos="190500" algn="l"/>
                <a:tab pos="285750" algn="l"/>
              </a:tabLst>
            </a:pPr>
            <a:r>
              <a:rPr lang="en-US" altLang="de-DE" sz="1800" dirty="0" smtClean="0">
                <a:sym typeface="Wingdings" pitchFamily="2" charset="2"/>
              </a:rPr>
              <a:t> Both </a:t>
            </a:r>
            <a:r>
              <a:rPr lang="en-US" altLang="de-DE" sz="1800" dirty="0">
                <a:sym typeface="Wingdings" pitchFamily="2" charset="2"/>
              </a:rPr>
              <a:t>inline with findings from 1 (LSA) and national regulations!</a:t>
            </a:r>
          </a:p>
          <a:p>
            <a:pPr algn="just">
              <a:lnSpc>
                <a:spcPct val="125000"/>
              </a:lnSpc>
              <a:buFontTx/>
              <a:buChar char="•"/>
              <a:tabLst>
                <a:tab pos="190500" algn="l"/>
                <a:tab pos="285750" algn="l"/>
              </a:tabLst>
            </a:pPr>
            <a:r>
              <a:rPr lang="en-US" altLang="de-DE" sz="1800" dirty="0" smtClean="0">
                <a:sym typeface="Wingdings" pitchFamily="2" charset="2"/>
              </a:rPr>
              <a:t> Details</a:t>
            </a:r>
            <a:r>
              <a:rPr lang="en-US" altLang="de-DE" sz="1800" dirty="0">
                <a:sym typeface="Wingdings" pitchFamily="2" charset="2"/>
              </a:rPr>
              <a:t>: http://icsas-project.eu/</a:t>
            </a:r>
          </a:p>
          <a:p>
            <a:pPr algn="just">
              <a:lnSpc>
                <a:spcPct val="125000"/>
              </a:lnSpc>
              <a:tabLst>
                <a:tab pos="190500" algn="l"/>
                <a:tab pos="285750" algn="l"/>
              </a:tabLst>
            </a:pPr>
            <a:endParaRPr lang="en-US" altLang="de-DE" sz="1800" dirty="0">
              <a:sym typeface="Wingdings" pitchFamily="2" charset="2"/>
            </a:endParaRPr>
          </a:p>
          <a:p>
            <a:pPr algn="just">
              <a:lnSpc>
                <a:spcPct val="125000"/>
              </a:lnSpc>
              <a:tabLst>
                <a:tab pos="190500" algn="l"/>
                <a:tab pos="285750" algn="l"/>
              </a:tabLst>
            </a:pPr>
            <a:r>
              <a:rPr lang="en-US" altLang="de-DE" sz="1800" dirty="0">
                <a:sym typeface="Wingdings" pitchFamily="2" charset="2"/>
              </a:rPr>
              <a:t>=&gt; Also countries with school-based VET offer options to exploit potentials of Work-Based Learning! </a:t>
            </a:r>
          </a:p>
          <a:p>
            <a:pPr algn="just">
              <a:lnSpc>
                <a:spcPct val="125000"/>
              </a:lnSpc>
              <a:buFont typeface="Wingdings" pitchFamily="2" charset="2"/>
              <a:buChar char="ó"/>
              <a:tabLst>
                <a:tab pos="190500" algn="l"/>
                <a:tab pos="285750" algn="l"/>
              </a:tabLst>
            </a:pPr>
            <a:endParaRPr lang="en-US" altLang="de-DE" sz="1800" dirty="0">
              <a:sym typeface="Wingdings" pitchFamily="2" charset="2"/>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3684588" y="946150"/>
            <a:ext cx="1982787" cy="523875"/>
          </a:xfrm>
          <a:prstGeom prst="rect">
            <a:avLst/>
          </a:prstGeom>
          <a:noFill/>
          <a:ln w="9525">
            <a:noFill/>
            <a:miter lim="800000"/>
            <a:headEnd/>
            <a:tailEnd/>
          </a:ln>
        </p:spPr>
        <p:txBody>
          <a:bodyPr wrap="none">
            <a:spAutoFit/>
          </a:bodyPr>
          <a:lstStyle/>
          <a:p>
            <a:pPr algn="ctr"/>
            <a:r>
              <a:rPr lang="en-US" altLang="de-DE" sz="2800" b="1">
                <a:solidFill>
                  <a:srgbClr val="000000"/>
                </a:solidFill>
              </a:rPr>
              <a:t>Findings 3</a:t>
            </a:r>
          </a:p>
        </p:txBody>
      </p:sp>
      <p:sp>
        <p:nvSpPr>
          <p:cNvPr id="17411" name="Text Box 4"/>
          <p:cNvSpPr txBox="1">
            <a:spLocks noChangeArrowheads="1"/>
          </p:cNvSpPr>
          <p:nvPr/>
        </p:nvSpPr>
        <p:spPr bwMode="auto">
          <a:xfrm>
            <a:off x="895350" y="1887538"/>
            <a:ext cx="7562850" cy="3867150"/>
          </a:xfrm>
          <a:prstGeom prst="rect">
            <a:avLst/>
          </a:prstGeom>
          <a:noFill/>
          <a:ln w="6350">
            <a:solidFill>
              <a:srgbClr val="000000"/>
            </a:solidFill>
            <a:miter lim="800000"/>
            <a:headEnd/>
            <a:tailEnd/>
          </a:ln>
        </p:spPr>
        <p:txBody>
          <a:bodyPr>
            <a:spAutoFit/>
          </a:bodyPr>
          <a:lstStyle/>
          <a:p>
            <a:pPr algn="just">
              <a:lnSpc>
                <a:spcPct val="125000"/>
              </a:lnSpc>
              <a:tabLst>
                <a:tab pos="190500" algn="l"/>
                <a:tab pos="285750" algn="l"/>
              </a:tabLst>
            </a:pPr>
            <a:r>
              <a:rPr lang="en-US" altLang="de-DE" sz="1800" dirty="0">
                <a:solidFill>
                  <a:srgbClr val="000000"/>
                </a:solidFill>
                <a:sym typeface="Wingdings" pitchFamily="2" charset="2"/>
              </a:rPr>
              <a:t>3.) What are the supporting and hindering factors for Apprenticeships?</a:t>
            </a:r>
          </a:p>
          <a:p>
            <a:pPr algn="just">
              <a:lnSpc>
                <a:spcPct val="125000"/>
              </a:lnSpc>
              <a:tabLst>
                <a:tab pos="190500" algn="l"/>
                <a:tab pos="285750" algn="l"/>
              </a:tabLst>
            </a:pPr>
            <a:r>
              <a:rPr lang="en-US" altLang="de-DE" sz="1800" dirty="0">
                <a:solidFill>
                  <a:srgbClr val="000000"/>
                </a:solidFill>
                <a:sym typeface="Wingdings" pitchFamily="2" charset="2"/>
              </a:rPr>
              <a:t> Lessons learnt (so far):</a:t>
            </a:r>
          </a:p>
          <a:p>
            <a:pPr algn="just">
              <a:lnSpc>
                <a:spcPct val="125000"/>
              </a:lnSpc>
              <a:tabLst>
                <a:tab pos="190500" algn="l"/>
                <a:tab pos="285750" algn="l"/>
              </a:tabLst>
            </a:pPr>
            <a:endParaRPr lang="en-US" altLang="de-DE" sz="1800" dirty="0">
              <a:solidFill>
                <a:srgbClr val="000000"/>
              </a:solidFill>
              <a:sym typeface="Wingdings" pitchFamily="2" charset="2"/>
            </a:endParaRPr>
          </a:p>
          <a:p>
            <a:pPr algn="just">
              <a:lnSpc>
                <a:spcPct val="125000"/>
              </a:lnSpc>
              <a:buFontTx/>
              <a:buChar char="•"/>
              <a:tabLst>
                <a:tab pos="190500" algn="l"/>
                <a:tab pos="285750" algn="l"/>
              </a:tabLst>
            </a:pPr>
            <a:r>
              <a:rPr lang="en-US" altLang="de-DE" sz="1800" dirty="0" smtClean="0">
                <a:solidFill>
                  <a:srgbClr val="000000"/>
                </a:solidFill>
                <a:sym typeface="Wingdings" pitchFamily="2" charset="2"/>
              </a:rPr>
              <a:t> “</a:t>
            </a:r>
            <a:r>
              <a:rPr lang="en-US" altLang="de-DE" sz="1800" dirty="0">
                <a:solidFill>
                  <a:srgbClr val="000000"/>
                </a:solidFill>
                <a:sym typeface="Wingdings" pitchFamily="2" charset="2"/>
              </a:rPr>
              <a:t>New” approaches </a:t>
            </a:r>
            <a:r>
              <a:rPr lang="en-US" altLang="de-DE" sz="1800" dirty="0" smtClean="0">
                <a:solidFill>
                  <a:srgbClr val="000000"/>
                </a:solidFill>
                <a:sym typeface="Wingdings" pitchFamily="2" charset="2"/>
              </a:rPr>
              <a:t>conflict </a:t>
            </a:r>
            <a:r>
              <a:rPr lang="en-US" altLang="de-DE" sz="1800" dirty="0">
                <a:solidFill>
                  <a:srgbClr val="000000"/>
                </a:solidFill>
                <a:sym typeface="Wingdings" pitchFamily="2" charset="2"/>
              </a:rPr>
              <a:t>with traditions or beliefs.</a:t>
            </a:r>
          </a:p>
          <a:p>
            <a:pPr algn="just">
              <a:lnSpc>
                <a:spcPct val="125000"/>
              </a:lnSpc>
              <a:tabLst>
                <a:tab pos="190500" algn="l"/>
                <a:tab pos="285750" algn="l"/>
              </a:tabLst>
            </a:pPr>
            <a:r>
              <a:rPr lang="en-US" altLang="de-DE" sz="1800" dirty="0">
                <a:solidFill>
                  <a:srgbClr val="000000"/>
                </a:solidFill>
                <a:sym typeface="Wingdings" pitchFamily="2" charset="2"/>
              </a:rPr>
              <a:t>=&gt; Take all stakeholders on board!</a:t>
            </a:r>
          </a:p>
          <a:p>
            <a:pPr algn="just">
              <a:lnSpc>
                <a:spcPct val="125000"/>
              </a:lnSpc>
              <a:buFontTx/>
              <a:buChar char="•"/>
              <a:tabLst>
                <a:tab pos="190500" algn="l"/>
                <a:tab pos="285750" algn="l"/>
              </a:tabLst>
            </a:pPr>
            <a:r>
              <a:rPr lang="en-US" altLang="de-DE" sz="1800" dirty="0" smtClean="0">
                <a:solidFill>
                  <a:srgbClr val="000000"/>
                </a:solidFill>
                <a:sym typeface="Wingdings" pitchFamily="2" charset="2"/>
              </a:rPr>
              <a:t> Work-place </a:t>
            </a:r>
            <a:r>
              <a:rPr lang="en-US" altLang="de-DE" sz="1800" dirty="0">
                <a:solidFill>
                  <a:srgbClr val="000000"/>
                </a:solidFill>
                <a:sym typeface="Wingdings" pitchFamily="2" charset="2"/>
              </a:rPr>
              <a:t>mentors are a weak element, as they are not pedagogically skilled. </a:t>
            </a:r>
          </a:p>
          <a:p>
            <a:pPr algn="just">
              <a:lnSpc>
                <a:spcPct val="125000"/>
              </a:lnSpc>
              <a:tabLst>
                <a:tab pos="190500" algn="l"/>
                <a:tab pos="285750" algn="l"/>
              </a:tabLst>
            </a:pPr>
            <a:r>
              <a:rPr lang="en-US" altLang="de-DE" sz="1800" dirty="0">
                <a:solidFill>
                  <a:srgbClr val="000000"/>
                </a:solidFill>
                <a:sym typeface="Wingdings" pitchFamily="2" charset="2"/>
              </a:rPr>
              <a:t>=&gt; Train and guide them!</a:t>
            </a:r>
          </a:p>
          <a:p>
            <a:pPr algn="just">
              <a:lnSpc>
                <a:spcPct val="125000"/>
              </a:lnSpc>
              <a:buFontTx/>
              <a:buChar char="•"/>
              <a:tabLst>
                <a:tab pos="190500" algn="l"/>
                <a:tab pos="285750" algn="l"/>
              </a:tabLst>
            </a:pPr>
            <a:r>
              <a:rPr lang="en-US" altLang="de-DE" sz="1800" smtClean="0">
                <a:solidFill>
                  <a:srgbClr val="000000"/>
                </a:solidFill>
                <a:sym typeface="Wingdings" pitchFamily="2" charset="2"/>
              </a:rPr>
              <a:t> Even </a:t>
            </a:r>
            <a:r>
              <a:rPr lang="en-US" altLang="de-DE" sz="1800" dirty="0">
                <a:solidFill>
                  <a:srgbClr val="000000"/>
                </a:solidFill>
                <a:sym typeface="Wingdings" pitchFamily="2" charset="2"/>
              </a:rPr>
              <a:t>successful pilots depend often on the engagement of drivers and funding of third parties.  </a:t>
            </a:r>
          </a:p>
          <a:p>
            <a:pPr algn="just">
              <a:lnSpc>
                <a:spcPct val="125000"/>
              </a:lnSpc>
              <a:tabLst>
                <a:tab pos="190500" algn="l"/>
                <a:tab pos="285750" algn="l"/>
              </a:tabLst>
            </a:pPr>
            <a:r>
              <a:rPr lang="en-US" altLang="de-DE" sz="1800" dirty="0">
                <a:solidFill>
                  <a:srgbClr val="000000"/>
                </a:solidFill>
                <a:sym typeface="Wingdings" pitchFamily="2" charset="2"/>
              </a:rPr>
              <a:t>=&gt; Try to establish them!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2_Standarddesign">
  <a:themeElements>
    <a:clrScheme name="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Arial"/>
        <a:ea typeface=""/>
        <a:cs typeface=""/>
      </a:majorFont>
      <a:minorFont>
        <a:latin typeface="Times New Roman"/>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1600" b="0" i="0" u="none" strike="noStrike" cap="none" normalizeH="0" baseline="0" smtClean="0">
            <a:ln>
              <a:noFill/>
            </a:ln>
            <a:solidFill>
              <a:schemeClr val="tx1"/>
            </a:solidFill>
            <a:effectLst/>
            <a:latin typeface="Arial" charset="0"/>
          </a:defRPr>
        </a:defPPr>
      </a:lstStyle>
    </a:lnDef>
  </a:objectDefaults>
  <a:extraClrSchemeLst>
    <a:extraClrScheme>
      <a:clrScheme name="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_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581</Words>
  <Application>Microsoft Office PowerPoint</Application>
  <PresentationFormat>Bildschirmpräsentation (4:3)</PresentationFormat>
  <Paragraphs>83</Paragraphs>
  <Slides>11</Slides>
  <Notes>2</Notes>
  <HiddenSlides>0</HiddenSlides>
  <MMClips>0</MMClips>
  <ScaleCrop>false</ScaleCrop>
  <HeadingPairs>
    <vt:vector size="6" baseType="variant">
      <vt:variant>
        <vt:lpstr>Verwendete Schriftarten</vt:lpstr>
      </vt:variant>
      <vt:variant>
        <vt:i4>4</vt:i4>
      </vt:variant>
      <vt:variant>
        <vt:lpstr>Design</vt:lpstr>
      </vt:variant>
      <vt:variant>
        <vt:i4>5</vt:i4>
      </vt:variant>
      <vt:variant>
        <vt:lpstr>Folientitel</vt:lpstr>
      </vt:variant>
      <vt:variant>
        <vt:i4>11</vt:i4>
      </vt:variant>
    </vt:vector>
  </HeadingPairs>
  <TitlesOfParts>
    <vt:vector size="20" baseType="lpstr">
      <vt:lpstr>Arial</vt:lpstr>
      <vt:lpstr>Calibri</vt:lpstr>
      <vt:lpstr>Times New Roman</vt:lpstr>
      <vt:lpstr>Wingdings</vt:lpstr>
      <vt:lpstr>2_Standarddesign</vt:lpstr>
      <vt:lpstr>3_Diseño personalizado</vt:lpstr>
      <vt:lpstr>2_Diseño personalizado</vt:lpstr>
      <vt:lpstr>Diseño personalizado</vt:lpstr>
      <vt:lpstr>1_Diseño personalizado</vt:lpstr>
      <vt:lpstr>ICSAS  - Co-operation of the worlds of  work  and  education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EFW</dc:title>
  <dc:creator>Michael Kleiner</dc:creator>
  <cp:lastModifiedBy>asaniter</cp:lastModifiedBy>
  <cp:revision>302</cp:revision>
  <cp:lastPrinted>2019-09-02T13:42:23Z</cp:lastPrinted>
  <dcterms:created xsi:type="dcterms:W3CDTF">1999-05-11T07:26:38Z</dcterms:created>
  <dcterms:modified xsi:type="dcterms:W3CDTF">2019-09-09T06:56:10Z</dcterms:modified>
</cp:coreProperties>
</file>