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4.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743" r:id="rId1"/>
    <p:sldMasterId id="2147483818" r:id="rId2"/>
    <p:sldMasterId id="2147483806" r:id="rId3"/>
    <p:sldMasterId id="2147483769" r:id="rId4"/>
    <p:sldMasterId id="2147483794" r:id="rId5"/>
  </p:sldMasterIdLst>
  <p:notesMasterIdLst>
    <p:notesMasterId r:id="rId29"/>
  </p:notesMasterIdLst>
  <p:handoutMasterIdLst>
    <p:handoutMasterId r:id="rId30"/>
  </p:handoutMasterIdLst>
  <p:sldIdLst>
    <p:sldId id="327" r:id="rId6"/>
    <p:sldId id="356" r:id="rId7"/>
    <p:sldId id="357" r:id="rId8"/>
    <p:sldId id="358" r:id="rId9"/>
    <p:sldId id="355" r:id="rId10"/>
    <p:sldId id="352" r:id="rId11"/>
    <p:sldId id="353" r:id="rId12"/>
    <p:sldId id="364" r:id="rId13"/>
    <p:sldId id="365" r:id="rId14"/>
    <p:sldId id="354" r:id="rId15"/>
    <p:sldId id="367" r:id="rId16"/>
    <p:sldId id="368" r:id="rId17"/>
    <p:sldId id="369" r:id="rId18"/>
    <p:sldId id="371" r:id="rId19"/>
    <p:sldId id="308" r:id="rId20"/>
    <p:sldId id="389" r:id="rId21"/>
    <p:sldId id="391" r:id="rId22"/>
    <p:sldId id="390" r:id="rId23"/>
    <p:sldId id="388" r:id="rId24"/>
    <p:sldId id="393" r:id="rId25"/>
    <p:sldId id="384" r:id="rId26"/>
    <p:sldId id="392" r:id="rId27"/>
    <p:sldId id="341" r:id="rId28"/>
  </p:sldIdLst>
  <p:sldSz cx="9144000" cy="6858000" type="screen4x3"/>
  <p:notesSz cx="7099300" cy="10234613"/>
  <p:defaultTextStyle>
    <a:defPPr>
      <a:defRPr lang="de-DE"/>
    </a:defPPr>
    <a:lvl1pPr algn="l" rtl="0" eaLnBrk="0" fontAlgn="base" hangingPunct="0">
      <a:spcBef>
        <a:spcPct val="0"/>
      </a:spcBef>
      <a:spcAft>
        <a:spcPct val="0"/>
      </a:spcAft>
      <a:defRPr sz="1600" kern="1200">
        <a:solidFill>
          <a:schemeClr val="tx1"/>
        </a:solidFill>
        <a:latin typeface="Arial" charset="0"/>
        <a:ea typeface="+mn-ea"/>
        <a:cs typeface="+mn-cs"/>
      </a:defRPr>
    </a:lvl1pPr>
    <a:lvl2pPr marL="457200" algn="l" rtl="0" eaLnBrk="0" fontAlgn="base" hangingPunct="0">
      <a:spcBef>
        <a:spcPct val="0"/>
      </a:spcBef>
      <a:spcAft>
        <a:spcPct val="0"/>
      </a:spcAft>
      <a:defRPr sz="1600" kern="1200">
        <a:solidFill>
          <a:schemeClr val="tx1"/>
        </a:solidFill>
        <a:latin typeface="Arial" charset="0"/>
        <a:ea typeface="+mn-ea"/>
        <a:cs typeface="+mn-cs"/>
      </a:defRPr>
    </a:lvl2pPr>
    <a:lvl3pPr marL="914400" algn="l" rtl="0" eaLnBrk="0" fontAlgn="base" hangingPunct="0">
      <a:spcBef>
        <a:spcPct val="0"/>
      </a:spcBef>
      <a:spcAft>
        <a:spcPct val="0"/>
      </a:spcAft>
      <a:defRPr sz="1600" kern="1200">
        <a:solidFill>
          <a:schemeClr val="tx1"/>
        </a:solidFill>
        <a:latin typeface="Arial" charset="0"/>
        <a:ea typeface="+mn-ea"/>
        <a:cs typeface="+mn-cs"/>
      </a:defRPr>
    </a:lvl3pPr>
    <a:lvl4pPr marL="1371600" algn="l" rtl="0" eaLnBrk="0" fontAlgn="base" hangingPunct="0">
      <a:spcBef>
        <a:spcPct val="0"/>
      </a:spcBef>
      <a:spcAft>
        <a:spcPct val="0"/>
      </a:spcAft>
      <a:defRPr sz="1600" kern="1200">
        <a:solidFill>
          <a:schemeClr val="tx1"/>
        </a:solidFill>
        <a:latin typeface="Arial" charset="0"/>
        <a:ea typeface="+mn-ea"/>
        <a:cs typeface="+mn-cs"/>
      </a:defRPr>
    </a:lvl4pPr>
    <a:lvl5pPr marL="1828800" algn="l" rtl="0" eaLnBrk="0" fontAlgn="base" hangingPunct="0">
      <a:spcBef>
        <a:spcPct val="0"/>
      </a:spcBef>
      <a:spcAft>
        <a:spcPct val="0"/>
      </a:spcAft>
      <a:defRPr sz="1600" kern="1200">
        <a:solidFill>
          <a:schemeClr val="tx1"/>
        </a:solidFill>
        <a:latin typeface="Arial" charset="0"/>
        <a:ea typeface="+mn-ea"/>
        <a:cs typeface="+mn-cs"/>
      </a:defRPr>
    </a:lvl5pPr>
    <a:lvl6pPr marL="2286000" algn="l" defTabSz="914400" rtl="0" eaLnBrk="1" latinLnBrk="0" hangingPunct="1">
      <a:defRPr sz="1600" kern="1200">
        <a:solidFill>
          <a:schemeClr val="tx1"/>
        </a:solidFill>
        <a:latin typeface="Arial" charset="0"/>
        <a:ea typeface="+mn-ea"/>
        <a:cs typeface="+mn-cs"/>
      </a:defRPr>
    </a:lvl6pPr>
    <a:lvl7pPr marL="2743200" algn="l" defTabSz="914400" rtl="0" eaLnBrk="1" latinLnBrk="0" hangingPunct="1">
      <a:defRPr sz="1600" kern="1200">
        <a:solidFill>
          <a:schemeClr val="tx1"/>
        </a:solidFill>
        <a:latin typeface="Arial" charset="0"/>
        <a:ea typeface="+mn-ea"/>
        <a:cs typeface="+mn-cs"/>
      </a:defRPr>
    </a:lvl7pPr>
    <a:lvl8pPr marL="3200400" algn="l" defTabSz="914400" rtl="0" eaLnBrk="1" latinLnBrk="0" hangingPunct="1">
      <a:defRPr sz="1600" kern="1200">
        <a:solidFill>
          <a:schemeClr val="tx1"/>
        </a:solidFill>
        <a:latin typeface="Arial" charset="0"/>
        <a:ea typeface="+mn-ea"/>
        <a:cs typeface="+mn-cs"/>
      </a:defRPr>
    </a:lvl8pPr>
    <a:lvl9pPr marL="3657600" algn="l" defTabSz="914400" rtl="0" eaLnBrk="1" latinLnBrk="0" hangingPunct="1">
      <a:defRPr sz="1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144">
          <p15:clr>
            <a:srgbClr val="A4A3A4"/>
          </p15:clr>
        </p15:guide>
        <p15:guide id="2" pos="432">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77" autoAdjust="0"/>
    <p:restoredTop sz="79688" autoAdjust="0"/>
  </p:normalViewPr>
  <p:slideViewPr>
    <p:cSldViewPr snapToGrid="0">
      <p:cViewPr varScale="1">
        <p:scale>
          <a:sx n="56" d="100"/>
          <a:sy n="56" d="100"/>
        </p:scale>
        <p:origin x="1512" y="44"/>
      </p:cViewPr>
      <p:guideLst>
        <p:guide orient="horz" pos="144"/>
        <p:guide pos="432"/>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030"/>
    </p:cViewPr>
  </p:sorterViewPr>
  <p:notesViewPr>
    <p:cSldViewPr snapToGrid="0">
      <p:cViewPr varScale="1">
        <p:scale>
          <a:sx n="38" d="100"/>
          <a:sy n="38" d="100"/>
        </p:scale>
        <p:origin x="-1530" y="-96"/>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tableStyles" Target="tableStyle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handoutMaster" Target="handoutMasters/handoutMaster1.xml"/><Relationship Id="rId8" Type="http://schemas.openxmlformats.org/officeDocument/2006/relationships/slide" Target="slides/slide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a:extLst/>
          </p:cNvPr>
          <p:cNvSpPr>
            <a:spLocks noGrp="1" noChangeArrowheads="1"/>
          </p:cNvSpPr>
          <p:nvPr>
            <p:ph type="hdr" sz="quarter"/>
          </p:nvPr>
        </p:nvSpPr>
        <p:spPr bwMode="auto">
          <a:xfrm>
            <a:off x="0" y="0"/>
            <a:ext cx="3074988" cy="512763"/>
          </a:xfrm>
          <a:prstGeom prst="rect">
            <a:avLst/>
          </a:prstGeom>
          <a:noFill/>
          <a:ln>
            <a:noFill/>
          </a:ln>
          <a:effectLst/>
          <a:extLst/>
        </p:spPr>
        <p:txBody>
          <a:bodyPr vert="horz" wrap="square" lIns="97768" tIns="48883" rIns="97768" bIns="48883" numCol="1" anchor="t" anchorCtr="0" compatLnSpc="1">
            <a:prstTxWarp prst="textNoShape">
              <a:avLst/>
            </a:prstTxWarp>
          </a:bodyPr>
          <a:lstStyle>
            <a:lvl1pPr defTabSz="977205">
              <a:defRPr sz="1200">
                <a:latin typeface="Arial" charset="0"/>
              </a:defRPr>
            </a:lvl1pPr>
          </a:lstStyle>
          <a:p>
            <a:pPr>
              <a:defRPr/>
            </a:pPr>
            <a:endParaRPr lang="de-DE"/>
          </a:p>
        </p:txBody>
      </p:sp>
      <p:sp>
        <p:nvSpPr>
          <p:cNvPr id="5123" name="Rectangle 3">
            <a:extLst/>
          </p:cNvPr>
          <p:cNvSpPr>
            <a:spLocks noGrp="1" noChangeArrowheads="1"/>
          </p:cNvSpPr>
          <p:nvPr>
            <p:ph type="dt" sz="quarter" idx="1"/>
          </p:nvPr>
        </p:nvSpPr>
        <p:spPr bwMode="auto">
          <a:xfrm>
            <a:off x="4024313" y="0"/>
            <a:ext cx="3074987" cy="512763"/>
          </a:xfrm>
          <a:prstGeom prst="rect">
            <a:avLst/>
          </a:prstGeom>
          <a:noFill/>
          <a:ln>
            <a:noFill/>
          </a:ln>
          <a:effectLst/>
          <a:extLst/>
        </p:spPr>
        <p:txBody>
          <a:bodyPr vert="horz" wrap="square" lIns="97768" tIns="48883" rIns="97768" bIns="48883" numCol="1" anchor="t" anchorCtr="0" compatLnSpc="1">
            <a:prstTxWarp prst="textNoShape">
              <a:avLst/>
            </a:prstTxWarp>
          </a:bodyPr>
          <a:lstStyle>
            <a:lvl1pPr algn="r" defTabSz="977205">
              <a:defRPr sz="1200">
                <a:latin typeface="Arial" charset="0"/>
              </a:defRPr>
            </a:lvl1pPr>
          </a:lstStyle>
          <a:p>
            <a:pPr>
              <a:defRPr/>
            </a:pPr>
            <a:endParaRPr lang="de-DE"/>
          </a:p>
        </p:txBody>
      </p:sp>
      <p:sp>
        <p:nvSpPr>
          <p:cNvPr id="5124" name="Rectangle 4">
            <a:extLst/>
          </p:cNvPr>
          <p:cNvSpPr>
            <a:spLocks noGrp="1" noChangeArrowheads="1"/>
          </p:cNvSpPr>
          <p:nvPr>
            <p:ph type="ftr" sz="quarter" idx="2"/>
          </p:nvPr>
        </p:nvSpPr>
        <p:spPr bwMode="auto">
          <a:xfrm>
            <a:off x="0" y="9721850"/>
            <a:ext cx="3074988" cy="512763"/>
          </a:xfrm>
          <a:prstGeom prst="rect">
            <a:avLst/>
          </a:prstGeom>
          <a:noFill/>
          <a:ln>
            <a:noFill/>
          </a:ln>
          <a:effectLst/>
          <a:extLst/>
        </p:spPr>
        <p:txBody>
          <a:bodyPr vert="horz" wrap="square" lIns="97768" tIns="48883" rIns="97768" bIns="48883" numCol="1" anchor="b" anchorCtr="0" compatLnSpc="1">
            <a:prstTxWarp prst="textNoShape">
              <a:avLst/>
            </a:prstTxWarp>
          </a:bodyPr>
          <a:lstStyle>
            <a:lvl1pPr defTabSz="977205">
              <a:defRPr sz="1200">
                <a:latin typeface="Arial" charset="0"/>
              </a:defRPr>
            </a:lvl1pPr>
          </a:lstStyle>
          <a:p>
            <a:pPr>
              <a:defRPr/>
            </a:pPr>
            <a:endParaRPr lang="de-DE"/>
          </a:p>
        </p:txBody>
      </p:sp>
      <p:sp>
        <p:nvSpPr>
          <p:cNvPr id="5125" name="Rectangle 5">
            <a:extLst/>
          </p:cNvPr>
          <p:cNvSpPr>
            <a:spLocks noGrp="1" noChangeArrowheads="1"/>
          </p:cNvSpPr>
          <p:nvPr>
            <p:ph type="sldNum" sz="quarter" idx="3"/>
          </p:nvPr>
        </p:nvSpPr>
        <p:spPr bwMode="auto">
          <a:xfrm>
            <a:off x="4024313" y="9721850"/>
            <a:ext cx="3074987" cy="512763"/>
          </a:xfrm>
          <a:prstGeom prst="rect">
            <a:avLst/>
          </a:prstGeom>
          <a:noFill/>
          <a:ln>
            <a:noFill/>
          </a:ln>
          <a:effectLst/>
          <a:extLst/>
        </p:spPr>
        <p:txBody>
          <a:bodyPr vert="horz" wrap="square" lIns="97768" tIns="48883" rIns="97768" bIns="48883" numCol="1" anchor="b" anchorCtr="0" compatLnSpc="1">
            <a:prstTxWarp prst="textNoShape">
              <a:avLst/>
            </a:prstTxWarp>
          </a:bodyPr>
          <a:lstStyle>
            <a:lvl1pPr algn="r" defTabSz="976313">
              <a:defRPr sz="1200" smtClean="0"/>
            </a:lvl1pPr>
          </a:lstStyle>
          <a:p>
            <a:pPr>
              <a:defRPr/>
            </a:pPr>
            <a:fld id="{F2779DC1-2355-4BC5-8808-D9101F5E2F1F}"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p:cNvPr>
          <p:cNvSpPr>
            <a:spLocks noGrp="1" noChangeArrowheads="1"/>
          </p:cNvSpPr>
          <p:nvPr>
            <p:ph type="hdr" sz="quarter"/>
          </p:nvPr>
        </p:nvSpPr>
        <p:spPr bwMode="auto">
          <a:xfrm>
            <a:off x="0" y="0"/>
            <a:ext cx="3074988" cy="512763"/>
          </a:xfrm>
          <a:prstGeom prst="rect">
            <a:avLst/>
          </a:prstGeom>
          <a:noFill/>
          <a:ln>
            <a:noFill/>
          </a:ln>
          <a:effectLst/>
          <a:extLst/>
        </p:spPr>
        <p:txBody>
          <a:bodyPr vert="horz" wrap="square" lIns="97768" tIns="48883" rIns="97768" bIns="48883" numCol="1" anchor="t" anchorCtr="0" compatLnSpc="1">
            <a:prstTxWarp prst="textNoShape">
              <a:avLst/>
            </a:prstTxWarp>
          </a:bodyPr>
          <a:lstStyle>
            <a:lvl1pPr defTabSz="977205">
              <a:defRPr sz="1200">
                <a:latin typeface="Times New Roman" pitchFamily="16" charset="0"/>
              </a:defRPr>
            </a:lvl1pPr>
          </a:lstStyle>
          <a:p>
            <a:pPr>
              <a:defRPr/>
            </a:pPr>
            <a:endParaRPr lang="de-DE"/>
          </a:p>
        </p:txBody>
      </p:sp>
      <p:sp>
        <p:nvSpPr>
          <p:cNvPr id="3075" name="Rectangle 3">
            <a:extLst/>
          </p:cNvPr>
          <p:cNvSpPr>
            <a:spLocks noGrp="1" noChangeArrowheads="1"/>
          </p:cNvSpPr>
          <p:nvPr>
            <p:ph type="dt" idx="1"/>
          </p:nvPr>
        </p:nvSpPr>
        <p:spPr bwMode="auto">
          <a:xfrm>
            <a:off x="4024313" y="0"/>
            <a:ext cx="3074987" cy="512763"/>
          </a:xfrm>
          <a:prstGeom prst="rect">
            <a:avLst/>
          </a:prstGeom>
          <a:noFill/>
          <a:ln>
            <a:noFill/>
          </a:ln>
          <a:effectLst/>
          <a:extLst/>
        </p:spPr>
        <p:txBody>
          <a:bodyPr vert="horz" wrap="square" lIns="97768" tIns="48883" rIns="97768" bIns="48883" numCol="1" anchor="t" anchorCtr="0" compatLnSpc="1">
            <a:prstTxWarp prst="textNoShape">
              <a:avLst/>
            </a:prstTxWarp>
          </a:bodyPr>
          <a:lstStyle>
            <a:lvl1pPr algn="r" defTabSz="977205">
              <a:defRPr sz="1200">
                <a:latin typeface="Times New Roman" pitchFamily="16" charset="0"/>
              </a:defRPr>
            </a:lvl1pPr>
          </a:lstStyle>
          <a:p>
            <a:pPr>
              <a:defRPr/>
            </a:pPr>
            <a:endParaRPr lang="de-DE"/>
          </a:p>
        </p:txBody>
      </p:sp>
      <p:sp>
        <p:nvSpPr>
          <p:cNvPr id="32772" name="Rectangle 4"/>
          <p:cNvSpPr>
            <a:spLocks noGrp="1" noRot="1" noChangeAspect="1" noChangeArrowheads="1" noTextEdit="1"/>
          </p:cNvSpPr>
          <p:nvPr>
            <p:ph type="sldImg" idx="2"/>
          </p:nvPr>
        </p:nvSpPr>
        <p:spPr bwMode="auto">
          <a:xfrm>
            <a:off x="989013" y="766763"/>
            <a:ext cx="5119687" cy="3838575"/>
          </a:xfrm>
          <a:prstGeom prst="rect">
            <a:avLst/>
          </a:prstGeom>
          <a:noFill/>
          <a:ln w="9525">
            <a:solidFill>
              <a:srgbClr val="000000"/>
            </a:solidFill>
            <a:miter lim="800000"/>
            <a:headEnd/>
            <a:tailEnd/>
          </a:ln>
        </p:spPr>
      </p:sp>
      <p:sp>
        <p:nvSpPr>
          <p:cNvPr id="3077" name="Rectangle 5">
            <a:extLst/>
          </p:cNvPr>
          <p:cNvSpPr>
            <a:spLocks noGrp="1" noChangeArrowheads="1"/>
          </p:cNvSpPr>
          <p:nvPr>
            <p:ph type="body" sz="quarter" idx="3"/>
          </p:nvPr>
        </p:nvSpPr>
        <p:spPr bwMode="auto">
          <a:xfrm>
            <a:off x="946150" y="4862513"/>
            <a:ext cx="5207000" cy="4605337"/>
          </a:xfrm>
          <a:prstGeom prst="rect">
            <a:avLst/>
          </a:prstGeom>
          <a:noFill/>
          <a:ln>
            <a:noFill/>
          </a:ln>
          <a:effectLst/>
          <a:extLst/>
        </p:spPr>
        <p:txBody>
          <a:bodyPr vert="horz" wrap="square" lIns="97768" tIns="48883" rIns="97768" bIns="48883"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a:extLst/>
          </p:cNvPr>
          <p:cNvSpPr>
            <a:spLocks noGrp="1" noChangeArrowheads="1"/>
          </p:cNvSpPr>
          <p:nvPr>
            <p:ph type="ftr" sz="quarter" idx="4"/>
          </p:nvPr>
        </p:nvSpPr>
        <p:spPr bwMode="auto">
          <a:xfrm>
            <a:off x="0" y="9721850"/>
            <a:ext cx="3074988" cy="512763"/>
          </a:xfrm>
          <a:prstGeom prst="rect">
            <a:avLst/>
          </a:prstGeom>
          <a:noFill/>
          <a:ln>
            <a:noFill/>
          </a:ln>
          <a:effectLst/>
          <a:extLst/>
        </p:spPr>
        <p:txBody>
          <a:bodyPr vert="horz" wrap="square" lIns="97768" tIns="48883" rIns="97768" bIns="48883" numCol="1" anchor="b" anchorCtr="0" compatLnSpc="1">
            <a:prstTxWarp prst="textNoShape">
              <a:avLst/>
            </a:prstTxWarp>
          </a:bodyPr>
          <a:lstStyle>
            <a:lvl1pPr defTabSz="977205">
              <a:defRPr sz="1200">
                <a:latin typeface="Times New Roman" pitchFamily="16" charset="0"/>
              </a:defRPr>
            </a:lvl1pPr>
          </a:lstStyle>
          <a:p>
            <a:pPr>
              <a:defRPr/>
            </a:pPr>
            <a:endParaRPr lang="de-DE"/>
          </a:p>
        </p:txBody>
      </p:sp>
      <p:sp>
        <p:nvSpPr>
          <p:cNvPr id="3079" name="Rectangle 7">
            <a:extLst/>
          </p:cNvPr>
          <p:cNvSpPr>
            <a:spLocks noGrp="1" noChangeArrowheads="1"/>
          </p:cNvSpPr>
          <p:nvPr>
            <p:ph type="sldNum" sz="quarter" idx="5"/>
          </p:nvPr>
        </p:nvSpPr>
        <p:spPr bwMode="auto">
          <a:xfrm>
            <a:off x="4024313" y="9721850"/>
            <a:ext cx="3074987" cy="512763"/>
          </a:xfrm>
          <a:prstGeom prst="rect">
            <a:avLst/>
          </a:prstGeom>
          <a:noFill/>
          <a:ln>
            <a:noFill/>
          </a:ln>
          <a:effectLst/>
          <a:extLst/>
        </p:spPr>
        <p:txBody>
          <a:bodyPr vert="horz" wrap="square" lIns="97768" tIns="48883" rIns="97768" bIns="48883" numCol="1" anchor="b" anchorCtr="0" compatLnSpc="1">
            <a:prstTxWarp prst="textNoShape">
              <a:avLst/>
            </a:prstTxWarp>
          </a:bodyPr>
          <a:lstStyle>
            <a:lvl1pPr algn="r" defTabSz="976313">
              <a:defRPr sz="1200" smtClean="0">
                <a:latin typeface="Times New Roman" pitchFamily="18" charset="0"/>
              </a:defRPr>
            </a:lvl1pPr>
          </a:lstStyle>
          <a:p>
            <a:pPr>
              <a:defRPr/>
            </a:pPr>
            <a:fld id="{746C5EB9-E4A5-4093-8254-896375ABE9C3}" type="slidenum">
              <a:rPr lang="de-DE" altLang="de-DE"/>
              <a:pPr>
                <a:defRPr/>
              </a:pPr>
              <a:t>‹Nr.›</a:t>
            </a:fld>
            <a:endParaRPr lang="de-DE" altLang="de-DE"/>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6"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6"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6"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6"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txBox="1">
            <a:spLocks noGrp="1" noChangeArrowheads="1"/>
          </p:cNvSpPr>
          <p:nvPr/>
        </p:nvSpPr>
        <p:spPr bwMode="auto">
          <a:xfrm>
            <a:off x="4057650" y="9744075"/>
            <a:ext cx="3025775" cy="469900"/>
          </a:xfrm>
          <a:prstGeom prst="rect">
            <a:avLst/>
          </a:prstGeom>
          <a:noFill/>
          <a:ln w="9525">
            <a:noFill/>
            <a:miter lim="800000"/>
            <a:headEnd/>
            <a:tailEnd/>
          </a:ln>
        </p:spPr>
        <p:txBody>
          <a:bodyPr lIns="94198" tIns="47100" rIns="94198" bIns="47100" anchor="b"/>
          <a:lstStyle/>
          <a:p>
            <a:pPr algn="r" eaLnBrk="1" hangingPunct="1"/>
            <a:fld id="{7C19BF30-E487-4234-A376-1CE783B71455}" type="slidenum">
              <a:rPr lang="de-DE" altLang="de-DE" sz="1200">
                <a:cs typeface="Arial" charset="0"/>
              </a:rPr>
              <a:pPr algn="r" eaLnBrk="1" hangingPunct="1"/>
              <a:t>1</a:t>
            </a:fld>
            <a:endParaRPr lang="de-DE" altLang="de-DE" sz="1200">
              <a:cs typeface="Arial" charset="0"/>
            </a:endParaRPr>
          </a:p>
        </p:txBody>
      </p:sp>
      <p:sp>
        <p:nvSpPr>
          <p:cNvPr id="33795" name="Rectangle 2"/>
          <p:cNvSpPr>
            <a:spLocks noGrp="1" noRot="1" noChangeAspect="1" noChangeArrowheads="1" noTextEdit="1"/>
          </p:cNvSpPr>
          <p:nvPr>
            <p:ph type="sldImg"/>
          </p:nvPr>
        </p:nvSpPr>
        <p:spPr>
          <a:xfrm>
            <a:off x="974725" y="785813"/>
            <a:ext cx="5130800" cy="3848100"/>
          </a:xfrm>
          <a:ln/>
        </p:spPr>
      </p:sp>
      <p:sp>
        <p:nvSpPr>
          <p:cNvPr id="33796" name="Rectangle 3"/>
          <p:cNvSpPr>
            <a:spLocks noGrp="1" noChangeArrowheads="1"/>
          </p:cNvSpPr>
          <p:nvPr>
            <p:ph type="body" idx="1"/>
          </p:nvPr>
        </p:nvSpPr>
        <p:spPr>
          <a:xfrm>
            <a:off x="955675" y="4868863"/>
            <a:ext cx="5173663" cy="4637087"/>
          </a:xfrm>
          <a:noFill/>
        </p:spPr>
        <p:txBody>
          <a:bodyPr lIns="94198" tIns="47100" rIns="94198" bIns="47100"/>
          <a:lstStyle/>
          <a:p>
            <a:endParaRPr lang="de-DE" altLang="de-DE" smtClean="0">
              <a:latin typeface="Times New Roman" pitchFamily="18" charset="0"/>
            </a:endParaRPr>
          </a:p>
          <a:p>
            <a:endParaRPr lang="de-DE" altLang="de-DE" smtClean="0">
              <a:latin typeface="Times New Roman"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Folienbildplatzhalter 1"/>
          <p:cNvSpPr>
            <a:spLocks noGrp="1" noRot="1" noChangeAspect="1" noChangeArrowheads="1" noTextEdit="1"/>
          </p:cNvSpPr>
          <p:nvPr>
            <p:ph type="sldImg"/>
          </p:nvPr>
        </p:nvSpPr>
        <p:spPr>
          <a:ln/>
        </p:spPr>
      </p:sp>
      <p:sp>
        <p:nvSpPr>
          <p:cNvPr id="34819" name="Notizenplatzhalter 2"/>
          <p:cNvSpPr>
            <a:spLocks noGrp="1"/>
          </p:cNvSpPr>
          <p:nvPr>
            <p:ph type="body" idx="1"/>
          </p:nvPr>
        </p:nvSpPr>
        <p:spPr>
          <a:noFill/>
        </p:spPr>
        <p:txBody>
          <a:bodyPr/>
          <a:lstStyle/>
          <a:p>
            <a:endParaRPr lang="de-DE" altLang="de-DE" smtClean="0">
              <a:latin typeface="Times New Roman" pitchFamily="18" charset="0"/>
            </a:endParaRPr>
          </a:p>
        </p:txBody>
      </p:sp>
      <p:sp>
        <p:nvSpPr>
          <p:cNvPr id="34820" name="Foliennummernplatzhalter 3"/>
          <p:cNvSpPr>
            <a:spLocks noGrp="1"/>
          </p:cNvSpPr>
          <p:nvPr>
            <p:ph type="sldNum" sz="quarter" idx="5"/>
          </p:nvPr>
        </p:nvSpPr>
        <p:spPr>
          <a:noFill/>
          <a:ln>
            <a:miter lim="800000"/>
            <a:headEnd/>
            <a:tailEnd/>
          </a:ln>
        </p:spPr>
        <p:txBody>
          <a:bodyPr/>
          <a:lstStyle/>
          <a:p>
            <a:fld id="{415ED9C1-52C9-4AC7-BB03-0AD63C9F5826}" type="slidenum">
              <a:rPr lang="de-DE" altLang="de-DE"/>
              <a:pPr/>
              <a:t>10</a:t>
            </a:fld>
            <a:endParaRPr lang="de-DE" altLang="de-DE"/>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dirty="0"/>
          </a:p>
        </p:txBody>
      </p:sp>
      <p:sp>
        <p:nvSpPr>
          <p:cNvPr id="4" name="3 Marcador de número de diapositiva"/>
          <p:cNvSpPr>
            <a:spLocks noGrp="1"/>
          </p:cNvSpPr>
          <p:nvPr>
            <p:ph type="sldNum" sz="quarter" idx="10"/>
          </p:nvPr>
        </p:nvSpPr>
        <p:spPr/>
        <p:txBody>
          <a:bodyPr/>
          <a:lstStyle/>
          <a:p>
            <a:pPr>
              <a:defRPr/>
            </a:pPr>
            <a:fld id="{746C5EB9-E4A5-4093-8254-896375ABE9C3}" type="slidenum">
              <a:rPr lang="de-DE" altLang="de-DE" smtClean="0"/>
              <a:pPr>
                <a:defRPr/>
              </a:pPr>
              <a:t>13</a:t>
            </a:fld>
            <a:endParaRPr lang="de-DE" altLang="de-DE"/>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Marcador de imagen de diapositiva"/>
          <p:cNvSpPr>
            <a:spLocks noGrp="1" noRot="1" noChangeAspect="1" noChangeArrowheads="1" noTextEdit="1"/>
          </p:cNvSpPr>
          <p:nvPr>
            <p:ph type="sldImg"/>
          </p:nvPr>
        </p:nvSpPr>
        <p:spPr>
          <a:xfrm>
            <a:off x="992188" y="768350"/>
            <a:ext cx="5114925" cy="3836988"/>
          </a:xfrm>
          <a:ln/>
        </p:spPr>
      </p:sp>
      <p:sp>
        <p:nvSpPr>
          <p:cNvPr id="35843" name="2 Marcador de notas"/>
          <p:cNvSpPr>
            <a:spLocks noGrp="1"/>
          </p:cNvSpPr>
          <p:nvPr>
            <p:ph type="body" idx="1"/>
          </p:nvPr>
        </p:nvSpPr>
        <p:spPr>
          <a:noFill/>
        </p:spPr>
        <p:txBody>
          <a:bodyPr/>
          <a:lstStyle/>
          <a:p>
            <a:endParaRPr lang="es-ES" altLang="es-ES" dirty="0" smtClean="0">
              <a:latin typeface="Times New Roman" pitchFamily="18" charset="0"/>
            </a:endParaRPr>
          </a:p>
        </p:txBody>
      </p:sp>
      <p:sp>
        <p:nvSpPr>
          <p:cNvPr id="35844" name="3 Marcador de número de diapositiva"/>
          <p:cNvSpPr>
            <a:spLocks noGrp="1"/>
          </p:cNvSpPr>
          <p:nvPr>
            <p:ph type="sldNum" sz="quarter" idx="5"/>
          </p:nvPr>
        </p:nvSpPr>
        <p:spPr>
          <a:noFill/>
          <a:ln>
            <a:miter lim="800000"/>
            <a:headEnd/>
            <a:tailEnd/>
          </a:ln>
        </p:spPr>
        <p:txBody>
          <a:bodyPr/>
          <a:lstStyle/>
          <a:p>
            <a:fld id="{AF135207-A964-402F-87D3-874374FD4A62}" type="slidenum">
              <a:rPr lang="es-ES" altLang="es-ES">
                <a:solidFill>
                  <a:srgbClr val="000000"/>
                </a:solidFill>
              </a:rPr>
              <a:pPr/>
              <a:t>14</a:t>
            </a:fld>
            <a:endParaRPr lang="es-ES" altLang="es-ES">
              <a:solidFill>
                <a:srgbClr val="000000"/>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Marcador de imagen de diapositiva 1"/>
          <p:cNvSpPr>
            <a:spLocks noGrp="1" noRot="1" noChangeAspect="1" noChangeArrowheads="1" noTextEdit="1"/>
          </p:cNvSpPr>
          <p:nvPr>
            <p:ph type="sldImg"/>
          </p:nvPr>
        </p:nvSpPr>
        <p:spPr>
          <a:ln/>
        </p:spPr>
      </p:sp>
      <p:sp>
        <p:nvSpPr>
          <p:cNvPr id="36867" name="Marcador de notas 2"/>
          <p:cNvSpPr>
            <a:spLocks noGrp="1" noChangeArrowheads="1"/>
          </p:cNvSpPr>
          <p:nvPr>
            <p:ph type="body" idx="1"/>
          </p:nvPr>
        </p:nvSpPr>
        <p:spPr>
          <a:noFill/>
        </p:spPr>
        <p:txBody>
          <a:bodyPr/>
          <a:lstStyle/>
          <a:p>
            <a:endParaRPr lang="es-ES" smtClean="0">
              <a:latin typeface="Times New Roman" pitchFamily="18" charset="0"/>
            </a:endParaRPr>
          </a:p>
        </p:txBody>
      </p:sp>
      <p:sp>
        <p:nvSpPr>
          <p:cNvPr id="36868" name="Marcador de número de diapositiva 3"/>
          <p:cNvSpPr>
            <a:spLocks noGrp="1" noChangeArrowheads="1"/>
          </p:cNvSpPr>
          <p:nvPr>
            <p:ph type="sldNum" sz="quarter" idx="5"/>
          </p:nvPr>
        </p:nvSpPr>
        <p:spPr>
          <a:noFill/>
          <a:ln>
            <a:miter lim="800000"/>
            <a:headEnd/>
            <a:tailEnd/>
          </a:ln>
        </p:spPr>
        <p:txBody>
          <a:bodyPr/>
          <a:lstStyle/>
          <a:p>
            <a:fld id="{346A1FD6-F4D6-4813-8200-8D960DD66C77}" type="slidenum">
              <a:rPr lang="de-DE" altLang="de-DE"/>
              <a:pPr/>
              <a:t>16</a:t>
            </a:fld>
            <a:endParaRPr lang="de-DE" altLang="de-DE"/>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Marcador de imagen de diapositiva 1"/>
          <p:cNvSpPr>
            <a:spLocks noGrp="1" noRot="1" noChangeAspect="1" noChangeArrowheads="1" noTextEdit="1"/>
          </p:cNvSpPr>
          <p:nvPr>
            <p:ph type="sldImg"/>
          </p:nvPr>
        </p:nvSpPr>
        <p:spPr>
          <a:ln/>
        </p:spPr>
      </p:sp>
      <p:sp>
        <p:nvSpPr>
          <p:cNvPr id="37891" name="Marcador de notas 2"/>
          <p:cNvSpPr>
            <a:spLocks noGrp="1" noChangeArrowheads="1"/>
          </p:cNvSpPr>
          <p:nvPr>
            <p:ph type="body" idx="1"/>
          </p:nvPr>
        </p:nvSpPr>
        <p:spPr>
          <a:noFill/>
        </p:spPr>
        <p:txBody>
          <a:bodyPr/>
          <a:lstStyle/>
          <a:p>
            <a:endParaRPr lang="es-ES" smtClean="0">
              <a:latin typeface="Times New Roman" pitchFamily="18" charset="0"/>
            </a:endParaRPr>
          </a:p>
        </p:txBody>
      </p:sp>
      <p:sp>
        <p:nvSpPr>
          <p:cNvPr id="37892" name="Marcador de número de diapositiva 3"/>
          <p:cNvSpPr>
            <a:spLocks noGrp="1" noChangeArrowheads="1"/>
          </p:cNvSpPr>
          <p:nvPr>
            <p:ph type="sldNum" sz="quarter" idx="5"/>
          </p:nvPr>
        </p:nvSpPr>
        <p:spPr>
          <a:noFill/>
          <a:ln>
            <a:miter lim="800000"/>
            <a:headEnd/>
            <a:tailEnd/>
          </a:ln>
        </p:spPr>
        <p:txBody>
          <a:bodyPr/>
          <a:lstStyle/>
          <a:p>
            <a:fld id="{B173728F-3FCC-493A-9EF9-950CEBD1FD00}" type="slidenum">
              <a:rPr lang="de-DE" altLang="de-DE"/>
              <a:pPr/>
              <a:t>17</a:t>
            </a:fld>
            <a:endParaRPr lang="de-DE" altLang="de-DE"/>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Marcador de imagen de diapositiva 1"/>
          <p:cNvSpPr>
            <a:spLocks noGrp="1" noRot="1" noChangeAspect="1" noChangeArrowheads="1" noTextEdit="1"/>
          </p:cNvSpPr>
          <p:nvPr>
            <p:ph type="sldImg"/>
          </p:nvPr>
        </p:nvSpPr>
        <p:spPr>
          <a:ln/>
        </p:spPr>
      </p:sp>
      <p:sp>
        <p:nvSpPr>
          <p:cNvPr id="38915" name="Marcador de notas 2"/>
          <p:cNvSpPr>
            <a:spLocks noGrp="1" noChangeArrowheads="1"/>
          </p:cNvSpPr>
          <p:nvPr>
            <p:ph type="body" idx="1"/>
          </p:nvPr>
        </p:nvSpPr>
        <p:spPr>
          <a:noFill/>
        </p:spPr>
        <p:txBody>
          <a:bodyPr/>
          <a:lstStyle/>
          <a:p>
            <a:endParaRPr lang="es-ES" dirty="0" smtClean="0">
              <a:latin typeface="Times New Roman" pitchFamily="18" charset="0"/>
            </a:endParaRPr>
          </a:p>
        </p:txBody>
      </p:sp>
      <p:sp>
        <p:nvSpPr>
          <p:cNvPr id="38916" name="Marcador de número de diapositiva 3"/>
          <p:cNvSpPr>
            <a:spLocks noGrp="1" noChangeArrowheads="1"/>
          </p:cNvSpPr>
          <p:nvPr>
            <p:ph type="sldNum" sz="quarter" idx="5"/>
          </p:nvPr>
        </p:nvSpPr>
        <p:spPr>
          <a:noFill/>
          <a:ln>
            <a:miter lim="800000"/>
            <a:headEnd/>
            <a:tailEnd/>
          </a:ln>
        </p:spPr>
        <p:txBody>
          <a:bodyPr/>
          <a:lstStyle/>
          <a:p>
            <a:fld id="{CFCA23F5-92DB-474F-98C4-79CFE229BAFF}" type="slidenum">
              <a:rPr lang="de-DE" altLang="de-DE"/>
              <a:pPr/>
              <a:t>18</a:t>
            </a:fld>
            <a:endParaRPr lang="de-DE" altLang="de-DE"/>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Marcador de imagen de diapositiva 1"/>
          <p:cNvSpPr>
            <a:spLocks noGrp="1" noRot="1" noChangeAspect="1" noChangeArrowheads="1" noTextEdit="1"/>
          </p:cNvSpPr>
          <p:nvPr>
            <p:ph type="sldImg"/>
          </p:nvPr>
        </p:nvSpPr>
        <p:spPr>
          <a:ln/>
        </p:spPr>
      </p:sp>
      <p:sp>
        <p:nvSpPr>
          <p:cNvPr id="39939" name="Marcador de notas 2"/>
          <p:cNvSpPr>
            <a:spLocks noGrp="1" noChangeArrowheads="1"/>
          </p:cNvSpPr>
          <p:nvPr>
            <p:ph type="body" idx="1"/>
          </p:nvPr>
        </p:nvSpPr>
        <p:spPr>
          <a:noFill/>
        </p:spPr>
        <p:txBody>
          <a:bodyPr/>
          <a:lstStyle/>
          <a:p>
            <a:endParaRPr lang="es-ES" dirty="0" smtClean="0">
              <a:latin typeface="Times New Roman" pitchFamily="18" charset="0"/>
            </a:endParaRPr>
          </a:p>
        </p:txBody>
      </p:sp>
      <p:sp>
        <p:nvSpPr>
          <p:cNvPr id="39940" name="Marcador de número de diapositiva 3"/>
          <p:cNvSpPr>
            <a:spLocks noGrp="1" noChangeArrowheads="1"/>
          </p:cNvSpPr>
          <p:nvPr>
            <p:ph type="sldNum" sz="quarter" idx="5"/>
          </p:nvPr>
        </p:nvSpPr>
        <p:spPr>
          <a:noFill/>
          <a:ln>
            <a:miter lim="800000"/>
            <a:headEnd/>
            <a:tailEnd/>
          </a:ln>
        </p:spPr>
        <p:txBody>
          <a:bodyPr/>
          <a:lstStyle/>
          <a:p>
            <a:fld id="{46B83E10-DC9A-4DBC-85D5-7E9FD2D497BC}" type="slidenum">
              <a:rPr lang="de-DE" altLang="de-DE"/>
              <a:pPr/>
              <a:t>19</a:t>
            </a:fld>
            <a:endParaRPr lang="de-DE" altLang="de-DE"/>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1 Marcador de imagen de diapositiva"/>
          <p:cNvSpPr>
            <a:spLocks noGrp="1" noRot="1" noChangeAspect="1" noTextEdit="1"/>
          </p:cNvSpPr>
          <p:nvPr>
            <p:ph type="sldImg"/>
          </p:nvPr>
        </p:nvSpPr>
        <p:spPr>
          <a:ln/>
        </p:spPr>
      </p:sp>
      <p:sp>
        <p:nvSpPr>
          <p:cNvPr id="40963" name="2 Marcador de notas"/>
          <p:cNvSpPr>
            <a:spLocks noGrp="1"/>
          </p:cNvSpPr>
          <p:nvPr>
            <p:ph type="body" idx="1"/>
          </p:nvPr>
        </p:nvSpPr>
        <p:spPr>
          <a:noFill/>
        </p:spPr>
        <p:txBody>
          <a:bodyPr/>
          <a:lstStyle/>
          <a:p>
            <a:endParaRPr lang="es-ES" smtClean="0">
              <a:latin typeface="Times New Roman" pitchFamily="18" charset="0"/>
            </a:endParaRPr>
          </a:p>
        </p:txBody>
      </p:sp>
      <p:sp>
        <p:nvSpPr>
          <p:cNvPr id="40964" name="3 Marcador de número de diapositiva"/>
          <p:cNvSpPr>
            <a:spLocks noGrp="1"/>
          </p:cNvSpPr>
          <p:nvPr>
            <p:ph type="sldNum" sz="quarter" idx="5"/>
          </p:nvPr>
        </p:nvSpPr>
        <p:spPr>
          <a:noFill/>
          <a:ln>
            <a:miter lim="800000"/>
            <a:headEnd/>
            <a:tailEnd/>
          </a:ln>
        </p:spPr>
        <p:txBody>
          <a:bodyPr/>
          <a:lstStyle/>
          <a:p>
            <a:fld id="{C1F42F18-3BD6-4E94-9B9D-7EF78284CE89}" type="slidenum">
              <a:rPr lang="de-DE" altLang="de-DE"/>
              <a:pPr/>
              <a:t>22</a:t>
            </a:fld>
            <a:endParaRPr lang="de-DE" alt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pic>
        <p:nvPicPr>
          <p:cNvPr id="2" name="Picture 7" descr="itblogo_color_deutsch"/>
          <p:cNvPicPr>
            <a:picLocks noChangeAspect="1" noChangeArrowheads="1"/>
          </p:cNvPicPr>
          <p:nvPr/>
        </p:nvPicPr>
        <p:blipFill>
          <a:blip r:embed="rId2" cstate="print"/>
          <a:srcRect/>
          <a:stretch>
            <a:fillRect/>
          </a:stretch>
        </p:blipFill>
        <p:spPr bwMode="auto">
          <a:xfrm>
            <a:off x="755650" y="6248400"/>
            <a:ext cx="1071563" cy="371475"/>
          </a:xfrm>
          <a:prstGeom prst="rect">
            <a:avLst/>
          </a:prstGeom>
          <a:noFill/>
          <a:ln w="9525">
            <a:noFill/>
            <a:miter lim="800000"/>
            <a:headEnd/>
            <a:tailEnd/>
          </a:ln>
        </p:spPr>
      </p:pic>
      <p:sp>
        <p:nvSpPr>
          <p:cNvPr id="3" name="Line 9"/>
          <p:cNvSpPr>
            <a:spLocks noChangeShapeType="1"/>
          </p:cNvSpPr>
          <p:nvPr/>
        </p:nvSpPr>
        <p:spPr bwMode="auto">
          <a:xfrm>
            <a:off x="696913" y="5927725"/>
            <a:ext cx="7772400" cy="0"/>
          </a:xfrm>
          <a:prstGeom prst="line">
            <a:avLst/>
          </a:prstGeom>
          <a:noFill/>
          <a:ln w="9525">
            <a:solidFill>
              <a:schemeClr val="tx1"/>
            </a:solidFill>
            <a:round/>
            <a:headEnd/>
            <a:tailEnd/>
          </a:ln>
        </p:spPr>
        <p:txBody>
          <a:bodyPr wrap="none" anchor="ctr"/>
          <a:lstStyle/>
          <a:p>
            <a:pPr>
              <a:defRPr/>
            </a:pPr>
            <a:endParaRPr lang="es-ES"/>
          </a:p>
        </p:txBody>
      </p:sp>
      <p:sp>
        <p:nvSpPr>
          <p:cNvPr id="4" name="Line 10"/>
          <p:cNvSpPr>
            <a:spLocks noChangeShapeType="1"/>
          </p:cNvSpPr>
          <p:nvPr/>
        </p:nvSpPr>
        <p:spPr bwMode="auto">
          <a:xfrm>
            <a:off x="685800" y="914400"/>
            <a:ext cx="7772400" cy="0"/>
          </a:xfrm>
          <a:prstGeom prst="line">
            <a:avLst/>
          </a:prstGeom>
          <a:noFill/>
          <a:ln w="9525">
            <a:solidFill>
              <a:schemeClr val="tx1"/>
            </a:solidFill>
            <a:round/>
            <a:headEnd/>
            <a:tailEnd/>
          </a:ln>
        </p:spPr>
        <p:txBody>
          <a:bodyPr wrap="none" anchor="ctr"/>
          <a:lstStyle/>
          <a:p>
            <a:pPr>
              <a:defRPr/>
            </a:pPr>
            <a:endParaRPr lang="es-ES"/>
          </a:p>
        </p:txBody>
      </p:sp>
      <p:sp>
        <p:nvSpPr>
          <p:cNvPr id="5" name="Rectangle 16">
            <a:extLst/>
          </p:cNvPr>
          <p:cNvSpPr>
            <a:spLocks noChangeArrowheads="1"/>
          </p:cNvSpPr>
          <p:nvPr/>
        </p:nvSpPr>
        <p:spPr bwMode="auto">
          <a:xfrm>
            <a:off x="8299450" y="609600"/>
            <a:ext cx="184150" cy="304800"/>
          </a:xfrm>
          <a:prstGeom prst="rect">
            <a:avLst/>
          </a:prstGeom>
          <a:noFill/>
          <a:ln>
            <a:noFill/>
          </a:ln>
          <a:effectLst/>
          <a:extLst/>
        </p:spPr>
        <p:txBody>
          <a:bodyPr wrap="none">
            <a:spAutoFit/>
          </a:bodyPr>
          <a:lstStyle>
            <a:lvl1pPr>
              <a:defRPr sz="1600">
                <a:solidFill>
                  <a:schemeClr val="tx1"/>
                </a:solidFill>
                <a:latin typeface="Arial" panose="020B0604020202020204" pitchFamily="34" charset="0"/>
              </a:defRPr>
            </a:lvl1pPr>
            <a:lvl2pPr marL="742950" indent="-285750">
              <a:defRPr sz="1600">
                <a:solidFill>
                  <a:schemeClr val="tx1"/>
                </a:solidFill>
                <a:latin typeface="Arial" panose="020B0604020202020204" pitchFamily="34" charset="0"/>
              </a:defRPr>
            </a:lvl2pPr>
            <a:lvl3pPr marL="1143000" indent="-228600">
              <a:defRPr sz="1600">
                <a:solidFill>
                  <a:schemeClr val="tx1"/>
                </a:solidFill>
                <a:latin typeface="Arial" panose="020B0604020202020204" pitchFamily="34" charset="0"/>
              </a:defRPr>
            </a:lvl3pPr>
            <a:lvl4pPr marL="1600200" indent="-228600">
              <a:defRPr sz="1600">
                <a:solidFill>
                  <a:schemeClr val="tx1"/>
                </a:solidFill>
                <a:latin typeface="Arial" panose="020B0604020202020204" pitchFamily="34" charset="0"/>
              </a:defRPr>
            </a:lvl4pPr>
            <a:lvl5pPr marL="2057400" indent="-228600">
              <a:defRPr sz="1600">
                <a:solidFill>
                  <a:schemeClr val="tx1"/>
                </a:solidFill>
                <a:latin typeface="Arial" panose="020B0604020202020204" pitchFamily="34" charset="0"/>
              </a:defRPr>
            </a:lvl5pPr>
            <a:lvl6pPr marL="2514600" indent="-228600" eaLnBrk="0" fontAlgn="base" hangingPunct="0">
              <a:spcBef>
                <a:spcPct val="0"/>
              </a:spcBef>
              <a:spcAft>
                <a:spcPct val="0"/>
              </a:spcAft>
              <a:defRPr sz="1600">
                <a:solidFill>
                  <a:schemeClr val="tx1"/>
                </a:solidFill>
                <a:latin typeface="Arial" panose="020B0604020202020204" pitchFamily="34" charset="0"/>
              </a:defRPr>
            </a:lvl6pPr>
            <a:lvl7pPr marL="2971800" indent="-228600" eaLnBrk="0" fontAlgn="base" hangingPunct="0">
              <a:spcBef>
                <a:spcPct val="0"/>
              </a:spcBef>
              <a:spcAft>
                <a:spcPct val="0"/>
              </a:spcAft>
              <a:defRPr sz="1600">
                <a:solidFill>
                  <a:schemeClr val="tx1"/>
                </a:solidFill>
                <a:latin typeface="Arial" panose="020B0604020202020204" pitchFamily="34" charset="0"/>
              </a:defRPr>
            </a:lvl7pPr>
            <a:lvl8pPr marL="3429000" indent="-228600" eaLnBrk="0" fontAlgn="base" hangingPunct="0">
              <a:spcBef>
                <a:spcPct val="0"/>
              </a:spcBef>
              <a:spcAft>
                <a:spcPct val="0"/>
              </a:spcAft>
              <a:defRPr sz="1600">
                <a:solidFill>
                  <a:schemeClr val="tx1"/>
                </a:solidFill>
                <a:latin typeface="Arial" panose="020B0604020202020204" pitchFamily="34" charset="0"/>
              </a:defRPr>
            </a:lvl8pPr>
            <a:lvl9pPr marL="3886200" indent="-228600" eaLnBrk="0" fontAlgn="base" hangingPunct="0">
              <a:spcBef>
                <a:spcPct val="0"/>
              </a:spcBef>
              <a:spcAft>
                <a:spcPct val="0"/>
              </a:spcAft>
              <a:defRPr sz="1600">
                <a:solidFill>
                  <a:schemeClr val="tx1"/>
                </a:solidFill>
                <a:latin typeface="Arial" panose="020B0604020202020204" pitchFamily="34" charset="0"/>
              </a:defRPr>
            </a:lvl9pPr>
          </a:lstStyle>
          <a:p>
            <a:pPr algn="r">
              <a:defRPr/>
            </a:pPr>
            <a:endParaRPr lang="en-GB" altLang="de-DE" sz="1400"/>
          </a:p>
        </p:txBody>
      </p:sp>
      <p:pic>
        <p:nvPicPr>
          <p:cNvPr id="6" name="Picture 7"/>
          <p:cNvPicPr>
            <a:picLocks noChangeAspect="1"/>
          </p:cNvPicPr>
          <p:nvPr userDrawn="1"/>
        </p:nvPicPr>
        <p:blipFill>
          <a:blip r:embed="rId3" cstate="print"/>
          <a:srcRect/>
          <a:stretch>
            <a:fillRect/>
          </a:stretch>
        </p:blipFill>
        <p:spPr bwMode="auto">
          <a:xfrm>
            <a:off x="0" y="5943600"/>
            <a:ext cx="5989638" cy="914400"/>
          </a:xfrm>
          <a:prstGeom prst="rect">
            <a:avLst/>
          </a:prstGeom>
          <a:noFill/>
          <a:ln w="9525">
            <a:noFill/>
            <a:miter lim="800000"/>
            <a:headEnd/>
            <a:tailEnd/>
          </a:ln>
        </p:spPr>
      </p:pic>
      <p:pic>
        <p:nvPicPr>
          <p:cNvPr id="7" name="Picture 2"/>
          <p:cNvPicPr>
            <a:picLocks noChangeAspect="1"/>
          </p:cNvPicPr>
          <p:nvPr userDrawn="1"/>
        </p:nvPicPr>
        <p:blipFill>
          <a:blip r:embed="rId4" cstate="print"/>
          <a:srcRect/>
          <a:stretch>
            <a:fillRect/>
          </a:stretch>
        </p:blipFill>
        <p:spPr bwMode="auto">
          <a:xfrm>
            <a:off x="319088" y="247650"/>
            <a:ext cx="1235075" cy="428625"/>
          </a:xfrm>
          <a:prstGeom prst="rect">
            <a:avLst/>
          </a:prstGeom>
          <a:noFill/>
          <a:ln w="9525">
            <a:noFill/>
            <a:miter lim="800000"/>
            <a:headEnd/>
            <a:tailEnd/>
          </a:ln>
        </p:spPr>
      </p:pic>
      <p:pic>
        <p:nvPicPr>
          <p:cNvPr id="8" name="Grafik 9"/>
          <p:cNvPicPr>
            <a:picLocks noChangeAspect="1" noChangeArrowheads="1"/>
          </p:cNvPicPr>
          <p:nvPr userDrawn="1"/>
        </p:nvPicPr>
        <p:blipFill>
          <a:blip r:embed="rId5" cstate="print"/>
          <a:srcRect/>
          <a:stretch>
            <a:fillRect/>
          </a:stretch>
        </p:blipFill>
        <p:spPr bwMode="auto">
          <a:xfrm>
            <a:off x="6773863" y="17463"/>
            <a:ext cx="2149475" cy="909637"/>
          </a:xfrm>
          <a:prstGeom prst="rect">
            <a:avLst/>
          </a:prstGeom>
          <a:noFill/>
          <a:ln w="9525">
            <a:noFill/>
            <a:miter lim="800000"/>
            <a:headEnd/>
            <a:tailEnd/>
          </a:ln>
        </p:spPr>
      </p:pic>
      <p:sp>
        <p:nvSpPr>
          <p:cNvPr id="9" name="Rectangle 18">
            <a:extLst/>
          </p:cNvPr>
          <p:cNvSpPr>
            <a:spLocks noGrp="1" noChangeArrowheads="1"/>
          </p:cNvSpPr>
          <p:nvPr>
            <p:ph type="sldNum" sz="quarter" idx="10"/>
          </p:nvPr>
        </p:nvSpPr>
        <p:spPr/>
        <p:txBody>
          <a:bodyPr/>
          <a:lstStyle>
            <a:lvl1pPr>
              <a:defRPr/>
            </a:lvl1pPr>
          </a:lstStyle>
          <a:p>
            <a:pPr>
              <a:defRPr/>
            </a:pPr>
            <a:endParaRPr lang="de-D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p:cNvPr>
          <p:cNvSpPr>
            <a:spLocks noGrp="1"/>
          </p:cNvSpPr>
          <p:nvPr>
            <p:ph type="dt" sz="half" idx="10"/>
          </p:nvPr>
        </p:nvSpPr>
        <p:spPr/>
        <p:txBody>
          <a:bodyPr/>
          <a:lstStyle>
            <a:lvl1pPr>
              <a:defRPr/>
            </a:lvl1pPr>
          </a:lstStyle>
          <a:p>
            <a:pPr>
              <a:defRPr/>
            </a:pPr>
            <a:fld id="{262710A6-E7B6-4FFF-A42D-F4188C52C7FF}" type="datetimeFigureOut">
              <a:rPr lang="es-ES"/>
              <a:pPr>
                <a:defRPr/>
              </a:pPr>
              <a:t>03/05/2019</a:t>
            </a:fld>
            <a:endParaRPr lang="es-ES"/>
          </a:p>
        </p:txBody>
      </p:sp>
      <p:sp>
        <p:nvSpPr>
          <p:cNvPr id="3" name="4 Marcador de pie de página">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p:cNvPr>
          <p:cNvSpPr>
            <a:spLocks noGrp="1"/>
          </p:cNvSpPr>
          <p:nvPr>
            <p:ph type="sldNum" sz="quarter" idx="12"/>
          </p:nvPr>
        </p:nvSpPr>
        <p:spPr/>
        <p:txBody>
          <a:bodyPr/>
          <a:lstStyle>
            <a:lvl1pPr>
              <a:defRPr/>
            </a:lvl1pPr>
          </a:lstStyle>
          <a:p>
            <a:pPr>
              <a:defRPr/>
            </a:pPr>
            <a:fld id="{DF561CA0-9EA6-4065-ABE9-115D0AD952C5}" type="slidenum">
              <a:rPr lang="es-ES" altLang="es-ES"/>
              <a:pPr>
                <a:defRPr/>
              </a:pPr>
              <a:t>‹Nr.›</a:t>
            </a:fld>
            <a:endParaRPr lang="es-ES" alt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p:cNvPr>
          <p:cNvSpPr>
            <a:spLocks noGrp="1"/>
          </p:cNvSpPr>
          <p:nvPr>
            <p:ph type="dt" sz="half" idx="10"/>
          </p:nvPr>
        </p:nvSpPr>
        <p:spPr/>
        <p:txBody>
          <a:bodyPr/>
          <a:lstStyle>
            <a:lvl1pPr>
              <a:defRPr/>
            </a:lvl1pPr>
          </a:lstStyle>
          <a:p>
            <a:pPr>
              <a:defRPr/>
            </a:pPr>
            <a:fld id="{1A43CA06-7D47-450C-B4CC-2D4B677B3F70}" type="datetimeFigureOut">
              <a:rPr lang="es-ES"/>
              <a:pPr>
                <a:defRPr/>
              </a:pPr>
              <a:t>03/05/2019</a:t>
            </a:fld>
            <a:endParaRPr lang="es-ES"/>
          </a:p>
        </p:txBody>
      </p:sp>
      <p:sp>
        <p:nvSpPr>
          <p:cNvPr id="6" name="4 Marcador de pie de página">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p:cNvPr>
          <p:cNvSpPr>
            <a:spLocks noGrp="1"/>
          </p:cNvSpPr>
          <p:nvPr>
            <p:ph type="sldNum" sz="quarter" idx="12"/>
          </p:nvPr>
        </p:nvSpPr>
        <p:spPr/>
        <p:txBody>
          <a:bodyPr/>
          <a:lstStyle>
            <a:lvl1pPr>
              <a:defRPr/>
            </a:lvl1pPr>
          </a:lstStyle>
          <a:p>
            <a:pPr>
              <a:defRPr/>
            </a:pPr>
            <a:fld id="{01579A91-CB15-4CD9-ABAF-B99CC3DF96AC}" type="slidenum">
              <a:rPr lang="es-ES" altLang="es-ES"/>
              <a:pPr>
                <a:defRPr/>
              </a:pPr>
              <a:t>‹Nr.›</a:t>
            </a:fld>
            <a:endParaRPr lang="es-ES" altLang="es-E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p:cNvPr>
          <p:cNvSpPr>
            <a:spLocks noGrp="1"/>
          </p:cNvSpPr>
          <p:nvPr>
            <p:ph type="dt" sz="half" idx="10"/>
          </p:nvPr>
        </p:nvSpPr>
        <p:spPr/>
        <p:txBody>
          <a:bodyPr/>
          <a:lstStyle>
            <a:lvl1pPr>
              <a:defRPr/>
            </a:lvl1pPr>
          </a:lstStyle>
          <a:p>
            <a:pPr>
              <a:defRPr/>
            </a:pPr>
            <a:fld id="{2F330748-73E4-4AE3-A731-13CEA6736000}" type="datetimeFigureOut">
              <a:rPr lang="es-ES"/>
              <a:pPr>
                <a:defRPr/>
              </a:pPr>
              <a:t>03/05/2019</a:t>
            </a:fld>
            <a:endParaRPr lang="es-ES"/>
          </a:p>
        </p:txBody>
      </p:sp>
      <p:sp>
        <p:nvSpPr>
          <p:cNvPr id="6" name="4 Marcador de pie de página">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p:cNvPr>
          <p:cNvSpPr>
            <a:spLocks noGrp="1"/>
          </p:cNvSpPr>
          <p:nvPr>
            <p:ph type="sldNum" sz="quarter" idx="12"/>
          </p:nvPr>
        </p:nvSpPr>
        <p:spPr/>
        <p:txBody>
          <a:bodyPr/>
          <a:lstStyle>
            <a:lvl1pPr>
              <a:defRPr/>
            </a:lvl1pPr>
          </a:lstStyle>
          <a:p>
            <a:pPr>
              <a:defRPr/>
            </a:pPr>
            <a:fld id="{7E7A9AF8-3093-4A60-9BC3-2544779E5B87}" type="slidenum">
              <a:rPr lang="es-ES" altLang="es-ES"/>
              <a:pPr>
                <a:defRPr/>
              </a:pPr>
              <a:t>‹Nr.›</a:t>
            </a:fld>
            <a:endParaRPr lang="es-ES" altLang="es-E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p:cNvPr>
          <p:cNvSpPr>
            <a:spLocks noGrp="1"/>
          </p:cNvSpPr>
          <p:nvPr>
            <p:ph type="dt" sz="half" idx="10"/>
          </p:nvPr>
        </p:nvSpPr>
        <p:spPr/>
        <p:txBody>
          <a:bodyPr/>
          <a:lstStyle>
            <a:lvl1pPr>
              <a:defRPr/>
            </a:lvl1pPr>
          </a:lstStyle>
          <a:p>
            <a:pPr>
              <a:defRPr/>
            </a:pPr>
            <a:fld id="{B669AF1F-6D40-4765-894C-D322ED9B6144}" type="datetimeFigureOut">
              <a:rPr lang="es-ES"/>
              <a:pPr>
                <a:defRPr/>
              </a:pPr>
              <a:t>03/05/2019</a:t>
            </a:fld>
            <a:endParaRPr lang="es-ES"/>
          </a:p>
        </p:txBody>
      </p:sp>
      <p:sp>
        <p:nvSpPr>
          <p:cNvPr id="5" name="4 Marcador de pie de página">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p:cNvPr>
          <p:cNvSpPr>
            <a:spLocks noGrp="1"/>
          </p:cNvSpPr>
          <p:nvPr>
            <p:ph type="sldNum" sz="quarter" idx="12"/>
          </p:nvPr>
        </p:nvSpPr>
        <p:spPr/>
        <p:txBody>
          <a:bodyPr/>
          <a:lstStyle>
            <a:lvl1pPr>
              <a:defRPr/>
            </a:lvl1pPr>
          </a:lstStyle>
          <a:p>
            <a:pPr>
              <a:defRPr/>
            </a:pPr>
            <a:fld id="{E5B4558C-0F1B-4CFD-9A2A-C0F92DA3CE5D}" type="slidenum">
              <a:rPr lang="es-ES" altLang="es-ES"/>
              <a:pPr>
                <a:defRPr/>
              </a:pPr>
              <a:t>‹Nr.›</a:t>
            </a:fld>
            <a:endParaRPr lang="es-ES" altLang="es-E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p:cNvPr>
          <p:cNvSpPr>
            <a:spLocks noGrp="1"/>
          </p:cNvSpPr>
          <p:nvPr>
            <p:ph type="dt" sz="half" idx="10"/>
          </p:nvPr>
        </p:nvSpPr>
        <p:spPr/>
        <p:txBody>
          <a:bodyPr/>
          <a:lstStyle>
            <a:lvl1pPr>
              <a:defRPr/>
            </a:lvl1pPr>
          </a:lstStyle>
          <a:p>
            <a:pPr>
              <a:defRPr/>
            </a:pPr>
            <a:fld id="{BEC9CCAB-52C8-47C3-B7BF-519F38E8BD92}" type="datetimeFigureOut">
              <a:rPr lang="es-ES"/>
              <a:pPr>
                <a:defRPr/>
              </a:pPr>
              <a:t>03/05/2019</a:t>
            </a:fld>
            <a:endParaRPr lang="es-ES"/>
          </a:p>
        </p:txBody>
      </p:sp>
      <p:sp>
        <p:nvSpPr>
          <p:cNvPr id="5" name="4 Marcador de pie de página">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p:cNvPr>
          <p:cNvSpPr>
            <a:spLocks noGrp="1"/>
          </p:cNvSpPr>
          <p:nvPr>
            <p:ph type="sldNum" sz="quarter" idx="12"/>
          </p:nvPr>
        </p:nvSpPr>
        <p:spPr/>
        <p:txBody>
          <a:bodyPr/>
          <a:lstStyle>
            <a:lvl1pPr>
              <a:defRPr/>
            </a:lvl1pPr>
          </a:lstStyle>
          <a:p>
            <a:pPr>
              <a:defRPr/>
            </a:pPr>
            <a:fld id="{51FF9494-9E95-448B-A9B9-3046FCDA38DF}" type="slidenum">
              <a:rPr lang="es-ES" altLang="es-ES"/>
              <a:pPr>
                <a:defRPr/>
              </a:pPr>
              <a:t>‹Nr.›</a:t>
            </a:fld>
            <a:endParaRPr lang="es-ES" altLang="es-E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p:cNvPr>
          <p:cNvSpPr>
            <a:spLocks noGrp="1"/>
          </p:cNvSpPr>
          <p:nvPr>
            <p:ph type="dt" sz="half" idx="10"/>
          </p:nvPr>
        </p:nvSpPr>
        <p:spPr/>
        <p:txBody>
          <a:bodyPr/>
          <a:lstStyle>
            <a:lvl1pPr>
              <a:defRPr/>
            </a:lvl1pPr>
          </a:lstStyle>
          <a:p>
            <a:pPr>
              <a:defRPr/>
            </a:pPr>
            <a:fld id="{F3F22470-CC88-4D5A-B6EB-1788E9E82118}" type="datetimeFigureOut">
              <a:rPr lang="es-ES"/>
              <a:pPr>
                <a:defRPr/>
              </a:pPr>
              <a:t>03/05/2019</a:t>
            </a:fld>
            <a:endParaRPr lang="es-ES"/>
          </a:p>
        </p:txBody>
      </p:sp>
      <p:sp>
        <p:nvSpPr>
          <p:cNvPr id="5" name="4 Marcador de pie de página">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p:cNvPr>
          <p:cNvSpPr>
            <a:spLocks noGrp="1"/>
          </p:cNvSpPr>
          <p:nvPr>
            <p:ph type="sldNum" sz="quarter" idx="12"/>
          </p:nvPr>
        </p:nvSpPr>
        <p:spPr/>
        <p:txBody>
          <a:bodyPr/>
          <a:lstStyle>
            <a:lvl1pPr>
              <a:defRPr/>
            </a:lvl1pPr>
          </a:lstStyle>
          <a:p>
            <a:pPr>
              <a:defRPr/>
            </a:pPr>
            <a:fld id="{898629E9-F605-4A25-B7CC-CE2A21F51151}" type="slidenum">
              <a:rPr lang="es-ES" altLang="es-ES"/>
              <a:pPr>
                <a:defRPr/>
              </a:pPr>
              <a:t>‹Nr.›</a:t>
            </a:fld>
            <a:endParaRPr lang="es-ES" altLang="es-E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p:cNvPr>
          <p:cNvSpPr>
            <a:spLocks noGrp="1"/>
          </p:cNvSpPr>
          <p:nvPr>
            <p:ph type="dt" sz="half" idx="10"/>
          </p:nvPr>
        </p:nvSpPr>
        <p:spPr/>
        <p:txBody>
          <a:bodyPr/>
          <a:lstStyle>
            <a:lvl1pPr>
              <a:defRPr/>
            </a:lvl1pPr>
          </a:lstStyle>
          <a:p>
            <a:pPr>
              <a:defRPr/>
            </a:pPr>
            <a:fld id="{A8F27AFE-EAC9-4E0B-877F-5EEC6B0985AB}" type="datetimeFigureOut">
              <a:rPr lang="es-ES"/>
              <a:pPr>
                <a:defRPr/>
              </a:pPr>
              <a:t>03/05/2019</a:t>
            </a:fld>
            <a:endParaRPr lang="es-ES"/>
          </a:p>
        </p:txBody>
      </p:sp>
      <p:sp>
        <p:nvSpPr>
          <p:cNvPr id="5" name="4 Marcador de pie de página">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p:cNvPr>
          <p:cNvSpPr>
            <a:spLocks noGrp="1"/>
          </p:cNvSpPr>
          <p:nvPr>
            <p:ph type="sldNum" sz="quarter" idx="12"/>
          </p:nvPr>
        </p:nvSpPr>
        <p:spPr/>
        <p:txBody>
          <a:bodyPr/>
          <a:lstStyle>
            <a:lvl1pPr>
              <a:defRPr/>
            </a:lvl1pPr>
          </a:lstStyle>
          <a:p>
            <a:pPr>
              <a:defRPr/>
            </a:pPr>
            <a:fld id="{2D070A08-F257-4DA5-935D-4411C2AC6BD6}" type="slidenum">
              <a:rPr lang="es-ES" altLang="es-ES"/>
              <a:pPr>
                <a:defRPr/>
              </a:pPr>
              <a:t>‹Nr.›</a:t>
            </a:fld>
            <a:endParaRPr lang="es-ES" altLang="es-E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p:cNvPr>
          <p:cNvSpPr>
            <a:spLocks noGrp="1"/>
          </p:cNvSpPr>
          <p:nvPr>
            <p:ph type="dt" sz="half" idx="10"/>
          </p:nvPr>
        </p:nvSpPr>
        <p:spPr/>
        <p:txBody>
          <a:bodyPr/>
          <a:lstStyle>
            <a:lvl1pPr>
              <a:defRPr/>
            </a:lvl1pPr>
          </a:lstStyle>
          <a:p>
            <a:pPr>
              <a:defRPr/>
            </a:pPr>
            <a:fld id="{E4AACB81-0FEF-4EDF-9082-CFF57B87019D}" type="datetimeFigureOut">
              <a:rPr lang="es-ES"/>
              <a:pPr>
                <a:defRPr/>
              </a:pPr>
              <a:t>03/05/2019</a:t>
            </a:fld>
            <a:endParaRPr lang="es-ES"/>
          </a:p>
        </p:txBody>
      </p:sp>
      <p:sp>
        <p:nvSpPr>
          <p:cNvPr id="5" name="4 Marcador de pie de página">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p:cNvPr>
          <p:cNvSpPr>
            <a:spLocks noGrp="1"/>
          </p:cNvSpPr>
          <p:nvPr>
            <p:ph type="sldNum" sz="quarter" idx="12"/>
          </p:nvPr>
        </p:nvSpPr>
        <p:spPr/>
        <p:txBody>
          <a:bodyPr/>
          <a:lstStyle>
            <a:lvl1pPr>
              <a:defRPr/>
            </a:lvl1pPr>
          </a:lstStyle>
          <a:p>
            <a:pPr>
              <a:defRPr/>
            </a:pPr>
            <a:fld id="{D7F44B09-6975-4A52-B4D1-09E3DDC23F78}" type="slidenum">
              <a:rPr lang="es-ES" altLang="es-ES"/>
              <a:pPr>
                <a:defRPr/>
              </a:pPr>
              <a:t>‹Nr.›</a:t>
            </a:fld>
            <a:endParaRPr lang="es-ES" altLang="es-E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p:cNvPr>
          <p:cNvSpPr>
            <a:spLocks noGrp="1"/>
          </p:cNvSpPr>
          <p:nvPr>
            <p:ph type="dt" sz="half" idx="10"/>
          </p:nvPr>
        </p:nvSpPr>
        <p:spPr/>
        <p:txBody>
          <a:bodyPr/>
          <a:lstStyle>
            <a:lvl1pPr>
              <a:defRPr/>
            </a:lvl1pPr>
          </a:lstStyle>
          <a:p>
            <a:pPr>
              <a:defRPr/>
            </a:pPr>
            <a:fld id="{D7C55FDC-641C-4D29-AFEE-069FEB424029}" type="datetimeFigureOut">
              <a:rPr lang="es-ES"/>
              <a:pPr>
                <a:defRPr/>
              </a:pPr>
              <a:t>03/05/2019</a:t>
            </a:fld>
            <a:endParaRPr lang="es-ES"/>
          </a:p>
        </p:txBody>
      </p:sp>
      <p:sp>
        <p:nvSpPr>
          <p:cNvPr id="6" name="4 Marcador de pie de página">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p:cNvPr>
          <p:cNvSpPr>
            <a:spLocks noGrp="1"/>
          </p:cNvSpPr>
          <p:nvPr>
            <p:ph type="sldNum" sz="quarter" idx="12"/>
          </p:nvPr>
        </p:nvSpPr>
        <p:spPr/>
        <p:txBody>
          <a:bodyPr/>
          <a:lstStyle>
            <a:lvl1pPr>
              <a:defRPr/>
            </a:lvl1pPr>
          </a:lstStyle>
          <a:p>
            <a:pPr>
              <a:defRPr/>
            </a:pPr>
            <a:fld id="{6289DBF4-2B6E-47E9-A504-C914F5EEC7BE}" type="slidenum">
              <a:rPr lang="es-ES" altLang="es-ES"/>
              <a:pPr>
                <a:defRPr/>
              </a:pPr>
              <a:t>‹Nr.›</a:t>
            </a:fld>
            <a:endParaRPr lang="es-ES" altLang="es-ES"/>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p:cNvPr>
          <p:cNvSpPr>
            <a:spLocks noGrp="1"/>
          </p:cNvSpPr>
          <p:nvPr>
            <p:ph type="dt" sz="half" idx="10"/>
          </p:nvPr>
        </p:nvSpPr>
        <p:spPr/>
        <p:txBody>
          <a:bodyPr/>
          <a:lstStyle>
            <a:lvl1pPr>
              <a:defRPr/>
            </a:lvl1pPr>
          </a:lstStyle>
          <a:p>
            <a:pPr>
              <a:defRPr/>
            </a:pPr>
            <a:fld id="{7AABD945-D3FF-4A31-9E02-612188237A6C}" type="datetimeFigureOut">
              <a:rPr lang="es-ES"/>
              <a:pPr>
                <a:defRPr/>
              </a:pPr>
              <a:t>03/05/2019</a:t>
            </a:fld>
            <a:endParaRPr lang="es-ES"/>
          </a:p>
        </p:txBody>
      </p:sp>
      <p:sp>
        <p:nvSpPr>
          <p:cNvPr id="8" name="4 Marcador de pie de página">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p:cNvPr>
          <p:cNvSpPr>
            <a:spLocks noGrp="1"/>
          </p:cNvSpPr>
          <p:nvPr>
            <p:ph type="sldNum" sz="quarter" idx="12"/>
          </p:nvPr>
        </p:nvSpPr>
        <p:spPr/>
        <p:txBody>
          <a:bodyPr/>
          <a:lstStyle>
            <a:lvl1pPr>
              <a:defRPr/>
            </a:lvl1pPr>
          </a:lstStyle>
          <a:p>
            <a:pPr>
              <a:defRPr/>
            </a:pPr>
            <a:fld id="{02132C3D-BB94-4E07-B63F-EB50001AF8E1}" type="slidenum">
              <a:rPr lang="es-ES" altLang="es-ES"/>
              <a:pPr>
                <a:defRPr/>
              </a:pPr>
              <a:t>‹Nr.›</a:t>
            </a:fld>
            <a:endParaRPr lang="es-ES" alt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Encabezado de sección">
    <p:spTree>
      <p:nvGrpSpPr>
        <p:cNvPr id="1" name=""/>
        <p:cNvGrpSpPr/>
        <p:nvPr/>
      </p:nvGrpSpPr>
      <p:grpSpPr>
        <a:xfrm>
          <a:off x="0" y="0"/>
          <a:ext cx="0" cy="0"/>
          <a:chOff x="0" y="0"/>
          <a:chExt cx="0" cy="0"/>
        </a:xfrm>
      </p:grpSpPr>
      <p:pic>
        <p:nvPicPr>
          <p:cNvPr id="4" name="3 Imagen" descr="TITULOcorporate.jpg"/>
          <p:cNvPicPr>
            <a:picLocks noChangeAspect="1"/>
          </p:cNvPicPr>
          <p:nvPr userDrawn="1"/>
        </p:nvPicPr>
        <p:blipFill>
          <a:blip r:embed="rId2" cstate="print"/>
          <a:srcRect/>
          <a:stretch>
            <a:fillRect/>
          </a:stretch>
        </p:blipFill>
        <p:spPr bwMode="auto">
          <a:xfrm>
            <a:off x="0" y="0"/>
            <a:ext cx="9144000" cy="1169988"/>
          </a:xfrm>
          <a:prstGeom prst="rect">
            <a:avLst/>
          </a:prstGeom>
          <a:noFill/>
          <a:ln w="9525">
            <a:noFill/>
            <a:miter lim="800000"/>
            <a:headEnd/>
            <a:tailEnd/>
          </a:ln>
        </p:spPr>
      </p:pic>
      <p:sp>
        <p:nvSpPr>
          <p:cNvPr id="2" name="1 Título"/>
          <p:cNvSpPr>
            <a:spLocks noGrp="1"/>
          </p:cNvSpPr>
          <p:nvPr>
            <p:ph type="title"/>
          </p:nvPr>
        </p:nvSpPr>
        <p:spPr>
          <a:xfrm>
            <a:off x="722314" y="4406900"/>
            <a:ext cx="7772400" cy="1362075"/>
          </a:xfrm>
          <a:prstGeom prst="rect">
            <a:avLst/>
          </a:prstGeom>
        </p:spPr>
        <p:txBody>
          <a:bodyPr lIns="159874" tIns="79937" rIns="159874" bIns="79937" anchor="t">
            <a:normAutofit/>
          </a:bodyPr>
          <a:lstStyle>
            <a:lvl1pPr algn="r">
              <a:defRPr sz="3100" b="1" cap="all"/>
            </a:lvl1pPr>
          </a:lstStyle>
          <a:p>
            <a:r>
              <a:rPr lang="es-ES" noProof="0"/>
              <a:t>Haga clic para modificar el estilo de título del patrón</a:t>
            </a:r>
          </a:p>
        </p:txBody>
      </p:sp>
      <p:sp>
        <p:nvSpPr>
          <p:cNvPr id="3" name="2 Marcador de texto"/>
          <p:cNvSpPr>
            <a:spLocks noGrp="1"/>
          </p:cNvSpPr>
          <p:nvPr>
            <p:ph type="body" idx="1"/>
          </p:nvPr>
        </p:nvSpPr>
        <p:spPr>
          <a:xfrm>
            <a:off x="722314" y="2906715"/>
            <a:ext cx="7772400" cy="1500186"/>
          </a:xfrm>
        </p:spPr>
        <p:txBody>
          <a:bodyPr anchor="b">
            <a:noAutofit/>
          </a:bodyPr>
          <a:lstStyle>
            <a:lvl1pPr marL="0" indent="0" algn="r">
              <a:buNone/>
              <a:defRPr sz="4200">
                <a:solidFill>
                  <a:srgbClr val="424A52"/>
                </a:solidFill>
                <a:latin typeface="Arial Narrow" pitchFamily="34" charset="0"/>
              </a:defRPr>
            </a:lvl1pPr>
            <a:lvl2pPr marL="511996" indent="0">
              <a:buNone/>
              <a:defRPr sz="2100">
                <a:solidFill>
                  <a:schemeClr val="tx1">
                    <a:tint val="75000"/>
                  </a:schemeClr>
                </a:solidFill>
              </a:defRPr>
            </a:lvl2pPr>
            <a:lvl3pPr marL="1023991" indent="0">
              <a:buNone/>
              <a:defRPr sz="1700">
                <a:solidFill>
                  <a:schemeClr val="tx1">
                    <a:tint val="75000"/>
                  </a:schemeClr>
                </a:solidFill>
              </a:defRPr>
            </a:lvl3pPr>
            <a:lvl4pPr marL="1535987" indent="0">
              <a:buNone/>
              <a:defRPr sz="1600">
                <a:solidFill>
                  <a:schemeClr val="tx1">
                    <a:tint val="75000"/>
                  </a:schemeClr>
                </a:solidFill>
              </a:defRPr>
            </a:lvl4pPr>
            <a:lvl5pPr marL="2047981" indent="0">
              <a:buNone/>
              <a:defRPr sz="1600">
                <a:solidFill>
                  <a:schemeClr val="tx1">
                    <a:tint val="75000"/>
                  </a:schemeClr>
                </a:solidFill>
              </a:defRPr>
            </a:lvl5pPr>
            <a:lvl6pPr marL="2559978" indent="0">
              <a:buNone/>
              <a:defRPr sz="1600">
                <a:solidFill>
                  <a:schemeClr val="tx1">
                    <a:tint val="75000"/>
                  </a:schemeClr>
                </a:solidFill>
              </a:defRPr>
            </a:lvl6pPr>
            <a:lvl7pPr marL="3071974" indent="0">
              <a:buNone/>
              <a:defRPr sz="1600">
                <a:solidFill>
                  <a:schemeClr val="tx1">
                    <a:tint val="75000"/>
                  </a:schemeClr>
                </a:solidFill>
              </a:defRPr>
            </a:lvl7pPr>
            <a:lvl8pPr marL="3583968" indent="0">
              <a:buNone/>
              <a:defRPr sz="1600">
                <a:solidFill>
                  <a:schemeClr val="tx1">
                    <a:tint val="75000"/>
                  </a:schemeClr>
                </a:solidFill>
              </a:defRPr>
            </a:lvl8pPr>
            <a:lvl9pPr marL="4095964" indent="0">
              <a:buNone/>
              <a:defRPr sz="1600">
                <a:solidFill>
                  <a:schemeClr val="tx1">
                    <a:tint val="75000"/>
                  </a:schemeClr>
                </a:solidFill>
              </a:defRPr>
            </a:lvl9pPr>
          </a:lstStyle>
          <a:p>
            <a:pPr lvl="0"/>
            <a:r>
              <a:rPr lang="es-ES" noProof="0"/>
              <a:t>Haga clic para modificar el estilo de texto del patrón</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p:cNvPr>
          <p:cNvSpPr>
            <a:spLocks noGrp="1"/>
          </p:cNvSpPr>
          <p:nvPr>
            <p:ph type="dt" sz="half" idx="10"/>
          </p:nvPr>
        </p:nvSpPr>
        <p:spPr/>
        <p:txBody>
          <a:bodyPr/>
          <a:lstStyle>
            <a:lvl1pPr>
              <a:defRPr/>
            </a:lvl1pPr>
          </a:lstStyle>
          <a:p>
            <a:pPr>
              <a:defRPr/>
            </a:pPr>
            <a:fld id="{7464EDAB-6765-4784-82ED-424BE46185D4}" type="datetimeFigureOut">
              <a:rPr lang="es-ES"/>
              <a:pPr>
                <a:defRPr/>
              </a:pPr>
              <a:t>03/05/2019</a:t>
            </a:fld>
            <a:endParaRPr lang="es-ES"/>
          </a:p>
        </p:txBody>
      </p:sp>
      <p:sp>
        <p:nvSpPr>
          <p:cNvPr id="4" name="4 Marcador de pie de página">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p:cNvPr>
          <p:cNvSpPr>
            <a:spLocks noGrp="1"/>
          </p:cNvSpPr>
          <p:nvPr>
            <p:ph type="sldNum" sz="quarter" idx="12"/>
          </p:nvPr>
        </p:nvSpPr>
        <p:spPr/>
        <p:txBody>
          <a:bodyPr/>
          <a:lstStyle>
            <a:lvl1pPr>
              <a:defRPr/>
            </a:lvl1pPr>
          </a:lstStyle>
          <a:p>
            <a:pPr>
              <a:defRPr/>
            </a:pPr>
            <a:fld id="{E3B3076E-B2FC-4F3D-A914-C87D001C4347}" type="slidenum">
              <a:rPr lang="es-ES" altLang="es-ES"/>
              <a:pPr>
                <a:defRPr/>
              </a:pPr>
              <a:t>‹Nr.›</a:t>
            </a:fld>
            <a:endParaRPr lang="es-ES" altLang="es-E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p:cNvPr>
          <p:cNvSpPr>
            <a:spLocks noGrp="1"/>
          </p:cNvSpPr>
          <p:nvPr>
            <p:ph type="dt" sz="half" idx="10"/>
          </p:nvPr>
        </p:nvSpPr>
        <p:spPr/>
        <p:txBody>
          <a:bodyPr/>
          <a:lstStyle>
            <a:lvl1pPr>
              <a:defRPr/>
            </a:lvl1pPr>
          </a:lstStyle>
          <a:p>
            <a:pPr>
              <a:defRPr/>
            </a:pPr>
            <a:fld id="{750E659F-C17E-41AB-9692-00A7931E5454}" type="datetimeFigureOut">
              <a:rPr lang="es-ES"/>
              <a:pPr>
                <a:defRPr/>
              </a:pPr>
              <a:t>03/05/2019</a:t>
            </a:fld>
            <a:endParaRPr lang="es-ES"/>
          </a:p>
        </p:txBody>
      </p:sp>
      <p:sp>
        <p:nvSpPr>
          <p:cNvPr id="3" name="4 Marcador de pie de página">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p:cNvPr>
          <p:cNvSpPr>
            <a:spLocks noGrp="1"/>
          </p:cNvSpPr>
          <p:nvPr>
            <p:ph type="sldNum" sz="quarter" idx="12"/>
          </p:nvPr>
        </p:nvSpPr>
        <p:spPr/>
        <p:txBody>
          <a:bodyPr/>
          <a:lstStyle>
            <a:lvl1pPr>
              <a:defRPr/>
            </a:lvl1pPr>
          </a:lstStyle>
          <a:p>
            <a:pPr>
              <a:defRPr/>
            </a:pPr>
            <a:fld id="{84B2E097-DB0B-4EA2-88DF-DF79289C9331}" type="slidenum">
              <a:rPr lang="es-ES" altLang="es-ES"/>
              <a:pPr>
                <a:defRPr/>
              </a:pPr>
              <a:t>‹Nr.›</a:t>
            </a:fld>
            <a:endParaRPr lang="es-ES" altLang="es-E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p:cNvPr>
          <p:cNvSpPr>
            <a:spLocks noGrp="1"/>
          </p:cNvSpPr>
          <p:nvPr>
            <p:ph type="dt" sz="half" idx="10"/>
          </p:nvPr>
        </p:nvSpPr>
        <p:spPr/>
        <p:txBody>
          <a:bodyPr/>
          <a:lstStyle>
            <a:lvl1pPr>
              <a:defRPr/>
            </a:lvl1pPr>
          </a:lstStyle>
          <a:p>
            <a:pPr>
              <a:defRPr/>
            </a:pPr>
            <a:fld id="{45D06F51-ACEF-4A38-BDD6-CD7B8DC1D079}" type="datetimeFigureOut">
              <a:rPr lang="es-ES"/>
              <a:pPr>
                <a:defRPr/>
              </a:pPr>
              <a:t>03/05/2019</a:t>
            </a:fld>
            <a:endParaRPr lang="es-ES"/>
          </a:p>
        </p:txBody>
      </p:sp>
      <p:sp>
        <p:nvSpPr>
          <p:cNvPr id="6" name="4 Marcador de pie de página">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p:cNvPr>
          <p:cNvSpPr>
            <a:spLocks noGrp="1"/>
          </p:cNvSpPr>
          <p:nvPr>
            <p:ph type="sldNum" sz="quarter" idx="12"/>
          </p:nvPr>
        </p:nvSpPr>
        <p:spPr/>
        <p:txBody>
          <a:bodyPr/>
          <a:lstStyle>
            <a:lvl1pPr>
              <a:defRPr/>
            </a:lvl1pPr>
          </a:lstStyle>
          <a:p>
            <a:pPr>
              <a:defRPr/>
            </a:pPr>
            <a:fld id="{DF5DE7A9-917F-4010-BAF1-D339B7CF20F0}" type="slidenum">
              <a:rPr lang="es-ES" altLang="es-ES"/>
              <a:pPr>
                <a:defRPr/>
              </a:pPr>
              <a:t>‹Nr.›</a:t>
            </a:fld>
            <a:endParaRPr lang="es-ES" altLang="es-E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p:cNvPr>
          <p:cNvSpPr>
            <a:spLocks noGrp="1"/>
          </p:cNvSpPr>
          <p:nvPr>
            <p:ph type="dt" sz="half" idx="10"/>
          </p:nvPr>
        </p:nvSpPr>
        <p:spPr/>
        <p:txBody>
          <a:bodyPr/>
          <a:lstStyle>
            <a:lvl1pPr>
              <a:defRPr/>
            </a:lvl1pPr>
          </a:lstStyle>
          <a:p>
            <a:pPr>
              <a:defRPr/>
            </a:pPr>
            <a:fld id="{AF959E29-52D9-4EC6-9F9D-7D05973149E2}" type="datetimeFigureOut">
              <a:rPr lang="es-ES"/>
              <a:pPr>
                <a:defRPr/>
              </a:pPr>
              <a:t>03/05/2019</a:t>
            </a:fld>
            <a:endParaRPr lang="es-ES"/>
          </a:p>
        </p:txBody>
      </p:sp>
      <p:sp>
        <p:nvSpPr>
          <p:cNvPr id="6" name="4 Marcador de pie de página">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p:cNvPr>
          <p:cNvSpPr>
            <a:spLocks noGrp="1"/>
          </p:cNvSpPr>
          <p:nvPr>
            <p:ph type="sldNum" sz="quarter" idx="12"/>
          </p:nvPr>
        </p:nvSpPr>
        <p:spPr/>
        <p:txBody>
          <a:bodyPr/>
          <a:lstStyle>
            <a:lvl1pPr>
              <a:defRPr/>
            </a:lvl1pPr>
          </a:lstStyle>
          <a:p>
            <a:pPr>
              <a:defRPr/>
            </a:pPr>
            <a:fld id="{31468334-2374-4344-AD62-BD99E6C0B31D}" type="slidenum">
              <a:rPr lang="es-ES" altLang="es-ES"/>
              <a:pPr>
                <a:defRPr/>
              </a:pPr>
              <a:t>‹Nr.›</a:t>
            </a:fld>
            <a:endParaRPr lang="es-ES" altLang="es-E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p:cNvPr>
          <p:cNvSpPr>
            <a:spLocks noGrp="1"/>
          </p:cNvSpPr>
          <p:nvPr>
            <p:ph type="dt" sz="half" idx="10"/>
          </p:nvPr>
        </p:nvSpPr>
        <p:spPr/>
        <p:txBody>
          <a:bodyPr/>
          <a:lstStyle>
            <a:lvl1pPr>
              <a:defRPr/>
            </a:lvl1pPr>
          </a:lstStyle>
          <a:p>
            <a:pPr>
              <a:defRPr/>
            </a:pPr>
            <a:fld id="{149CB360-953C-4C1F-939F-644302DDF09C}" type="datetimeFigureOut">
              <a:rPr lang="es-ES"/>
              <a:pPr>
                <a:defRPr/>
              </a:pPr>
              <a:t>03/05/2019</a:t>
            </a:fld>
            <a:endParaRPr lang="es-ES"/>
          </a:p>
        </p:txBody>
      </p:sp>
      <p:sp>
        <p:nvSpPr>
          <p:cNvPr id="5" name="4 Marcador de pie de página">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p:cNvPr>
          <p:cNvSpPr>
            <a:spLocks noGrp="1"/>
          </p:cNvSpPr>
          <p:nvPr>
            <p:ph type="sldNum" sz="quarter" idx="12"/>
          </p:nvPr>
        </p:nvSpPr>
        <p:spPr/>
        <p:txBody>
          <a:bodyPr/>
          <a:lstStyle>
            <a:lvl1pPr>
              <a:defRPr/>
            </a:lvl1pPr>
          </a:lstStyle>
          <a:p>
            <a:pPr>
              <a:defRPr/>
            </a:pPr>
            <a:fld id="{3FD75B91-FCE5-4876-B106-D89E89AB0810}" type="slidenum">
              <a:rPr lang="es-ES" altLang="es-ES"/>
              <a:pPr>
                <a:defRPr/>
              </a:pPr>
              <a:t>‹Nr.›</a:t>
            </a:fld>
            <a:endParaRPr lang="es-ES" altLang="es-E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p:cNvPr>
          <p:cNvSpPr>
            <a:spLocks noGrp="1"/>
          </p:cNvSpPr>
          <p:nvPr>
            <p:ph type="dt" sz="half" idx="10"/>
          </p:nvPr>
        </p:nvSpPr>
        <p:spPr/>
        <p:txBody>
          <a:bodyPr/>
          <a:lstStyle>
            <a:lvl1pPr>
              <a:defRPr/>
            </a:lvl1pPr>
          </a:lstStyle>
          <a:p>
            <a:pPr>
              <a:defRPr/>
            </a:pPr>
            <a:fld id="{46080683-AE0E-41C4-B047-4083B193E9AC}" type="datetimeFigureOut">
              <a:rPr lang="es-ES"/>
              <a:pPr>
                <a:defRPr/>
              </a:pPr>
              <a:t>03/05/2019</a:t>
            </a:fld>
            <a:endParaRPr lang="es-ES"/>
          </a:p>
        </p:txBody>
      </p:sp>
      <p:sp>
        <p:nvSpPr>
          <p:cNvPr id="5" name="4 Marcador de pie de página">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p:cNvPr>
          <p:cNvSpPr>
            <a:spLocks noGrp="1"/>
          </p:cNvSpPr>
          <p:nvPr>
            <p:ph type="sldNum" sz="quarter" idx="12"/>
          </p:nvPr>
        </p:nvSpPr>
        <p:spPr/>
        <p:txBody>
          <a:bodyPr/>
          <a:lstStyle>
            <a:lvl1pPr>
              <a:defRPr/>
            </a:lvl1pPr>
          </a:lstStyle>
          <a:p>
            <a:pPr>
              <a:defRPr/>
            </a:pPr>
            <a:fld id="{FEC5CED0-2BE9-4521-924A-40BCB7721673}" type="slidenum">
              <a:rPr lang="es-ES" altLang="es-ES"/>
              <a:pPr>
                <a:defRPr/>
              </a:pPr>
              <a:t>‹Nr.›</a:t>
            </a:fld>
            <a:endParaRPr lang="es-ES" altLang="es-E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p:cNvPr>
          <p:cNvSpPr>
            <a:spLocks noGrp="1"/>
          </p:cNvSpPr>
          <p:nvPr>
            <p:ph type="dt" sz="half" idx="10"/>
          </p:nvPr>
        </p:nvSpPr>
        <p:spPr/>
        <p:txBody>
          <a:bodyPr/>
          <a:lstStyle>
            <a:lvl1pPr>
              <a:defRPr/>
            </a:lvl1pPr>
          </a:lstStyle>
          <a:p>
            <a:pPr>
              <a:defRPr/>
            </a:pPr>
            <a:fld id="{F22BA1B5-3451-45BA-BBDF-2E129ED24450}" type="datetimeFigureOut">
              <a:rPr lang="es-ES"/>
              <a:pPr>
                <a:defRPr/>
              </a:pPr>
              <a:t>03/05/2019</a:t>
            </a:fld>
            <a:endParaRPr lang="es-ES"/>
          </a:p>
        </p:txBody>
      </p:sp>
      <p:sp>
        <p:nvSpPr>
          <p:cNvPr id="5" name="4 Marcador de pie de página">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p:cNvPr>
          <p:cNvSpPr>
            <a:spLocks noGrp="1"/>
          </p:cNvSpPr>
          <p:nvPr>
            <p:ph type="sldNum" sz="quarter" idx="12"/>
          </p:nvPr>
        </p:nvSpPr>
        <p:spPr/>
        <p:txBody>
          <a:bodyPr/>
          <a:lstStyle>
            <a:lvl1pPr>
              <a:defRPr/>
            </a:lvl1pPr>
          </a:lstStyle>
          <a:p>
            <a:pPr>
              <a:defRPr/>
            </a:pPr>
            <a:fld id="{2B55319A-43FE-48E1-B64B-606841B748DB}" type="slidenum">
              <a:rPr lang="es-ES" altLang="es-ES"/>
              <a:pPr>
                <a:defRPr/>
              </a:pPr>
              <a:t>‹Nr.›</a:t>
            </a:fld>
            <a:endParaRPr lang="es-ES" altLang="es-E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p:cNvPr>
          <p:cNvSpPr>
            <a:spLocks noGrp="1"/>
          </p:cNvSpPr>
          <p:nvPr>
            <p:ph type="dt" sz="half" idx="10"/>
          </p:nvPr>
        </p:nvSpPr>
        <p:spPr/>
        <p:txBody>
          <a:bodyPr/>
          <a:lstStyle>
            <a:lvl1pPr>
              <a:defRPr/>
            </a:lvl1pPr>
          </a:lstStyle>
          <a:p>
            <a:pPr>
              <a:defRPr/>
            </a:pPr>
            <a:fld id="{72AD9074-C159-4CD3-9BAE-70CB93B42532}" type="datetimeFigureOut">
              <a:rPr lang="es-ES"/>
              <a:pPr>
                <a:defRPr/>
              </a:pPr>
              <a:t>03/05/2019</a:t>
            </a:fld>
            <a:endParaRPr lang="es-ES"/>
          </a:p>
        </p:txBody>
      </p:sp>
      <p:sp>
        <p:nvSpPr>
          <p:cNvPr id="5" name="4 Marcador de pie de página">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p:cNvPr>
          <p:cNvSpPr>
            <a:spLocks noGrp="1"/>
          </p:cNvSpPr>
          <p:nvPr>
            <p:ph type="sldNum" sz="quarter" idx="12"/>
          </p:nvPr>
        </p:nvSpPr>
        <p:spPr/>
        <p:txBody>
          <a:bodyPr/>
          <a:lstStyle>
            <a:lvl1pPr>
              <a:defRPr/>
            </a:lvl1pPr>
          </a:lstStyle>
          <a:p>
            <a:pPr>
              <a:defRPr/>
            </a:pPr>
            <a:fld id="{4CE7A9B4-C458-427A-9466-E9C78A0E590B}" type="slidenum">
              <a:rPr lang="es-ES" altLang="es-ES"/>
              <a:pPr>
                <a:defRPr/>
              </a:pPr>
              <a:t>‹Nr.›</a:t>
            </a:fld>
            <a:endParaRPr lang="es-ES" altLang="es-E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p:cNvPr>
          <p:cNvSpPr>
            <a:spLocks noGrp="1"/>
          </p:cNvSpPr>
          <p:nvPr>
            <p:ph type="dt" sz="half" idx="10"/>
          </p:nvPr>
        </p:nvSpPr>
        <p:spPr/>
        <p:txBody>
          <a:bodyPr/>
          <a:lstStyle>
            <a:lvl1pPr>
              <a:defRPr/>
            </a:lvl1pPr>
          </a:lstStyle>
          <a:p>
            <a:pPr>
              <a:defRPr/>
            </a:pPr>
            <a:fld id="{54DA3BC9-23B4-446C-B8F1-EE365F09983C}" type="datetimeFigureOut">
              <a:rPr lang="es-ES"/>
              <a:pPr>
                <a:defRPr/>
              </a:pPr>
              <a:t>03/05/2019</a:t>
            </a:fld>
            <a:endParaRPr lang="es-ES"/>
          </a:p>
        </p:txBody>
      </p:sp>
      <p:sp>
        <p:nvSpPr>
          <p:cNvPr id="5" name="4 Marcador de pie de página">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p:cNvPr>
          <p:cNvSpPr>
            <a:spLocks noGrp="1"/>
          </p:cNvSpPr>
          <p:nvPr>
            <p:ph type="sldNum" sz="quarter" idx="12"/>
          </p:nvPr>
        </p:nvSpPr>
        <p:spPr/>
        <p:txBody>
          <a:bodyPr/>
          <a:lstStyle>
            <a:lvl1pPr>
              <a:defRPr/>
            </a:lvl1pPr>
          </a:lstStyle>
          <a:p>
            <a:pPr>
              <a:defRPr/>
            </a:pPr>
            <a:fld id="{05CEF24F-0931-492C-AA35-52AD69DE036D}" type="slidenum">
              <a:rPr lang="es-ES" altLang="es-ES"/>
              <a:pPr>
                <a:defRPr/>
              </a:pPr>
              <a:t>‹Nr.›</a:t>
            </a:fld>
            <a:endParaRPr lang="es-ES" altLang="es-E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p:cNvPr>
          <p:cNvSpPr>
            <a:spLocks noGrp="1"/>
          </p:cNvSpPr>
          <p:nvPr>
            <p:ph type="dt" sz="half" idx="10"/>
          </p:nvPr>
        </p:nvSpPr>
        <p:spPr/>
        <p:txBody>
          <a:bodyPr/>
          <a:lstStyle>
            <a:lvl1pPr>
              <a:defRPr/>
            </a:lvl1pPr>
          </a:lstStyle>
          <a:p>
            <a:pPr>
              <a:defRPr/>
            </a:pPr>
            <a:fld id="{4E34CC80-1F34-4C08-836C-EDB101AD5F68}" type="datetimeFigureOut">
              <a:rPr lang="es-ES"/>
              <a:pPr>
                <a:defRPr/>
              </a:pPr>
              <a:t>03/05/2019</a:t>
            </a:fld>
            <a:endParaRPr lang="es-ES"/>
          </a:p>
        </p:txBody>
      </p:sp>
      <p:sp>
        <p:nvSpPr>
          <p:cNvPr id="6" name="4 Marcador de pie de página">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p:cNvPr>
          <p:cNvSpPr>
            <a:spLocks noGrp="1"/>
          </p:cNvSpPr>
          <p:nvPr>
            <p:ph type="sldNum" sz="quarter" idx="12"/>
          </p:nvPr>
        </p:nvSpPr>
        <p:spPr/>
        <p:txBody>
          <a:bodyPr/>
          <a:lstStyle>
            <a:lvl1pPr>
              <a:defRPr/>
            </a:lvl1pPr>
          </a:lstStyle>
          <a:p>
            <a:pPr>
              <a:defRPr/>
            </a:pPr>
            <a:fld id="{71090B75-C5EF-4B81-A9E0-8783AD6C9B58}" type="slidenum">
              <a:rPr lang="es-ES" altLang="es-ES"/>
              <a:pPr>
                <a:defRPr/>
              </a:pPr>
              <a:t>‹Nr.›</a:t>
            </a:fld>
            <a:endParaRPr lang="es-ES" alt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cSld name="Título y objetos">
    <p:spTree>
      <p:nvGrpSpPr>
        <p:cNvPr id="1" name=""/>
        <p:cNvGrpSpPr/>
        <p:nvPr/>
      </p:nvGrpSpPr>
      <p:grpSpPr>
        <a:xfrm>
          <a:off x="0" y="0"/>
          <a:ext cx="0" cy="0"/>
          <a:chOff x="0" y="0"/>
          <a:chExt cx="0" cy="0"/>
        </a:xfrm>
      </p:grpSpPr>
      <p:pic>
        <p:nvPicPr>
          <p:cNvPr id="4" name="6 Imagen" descr="INTERIORcorporate.jpg"/>
          <p:cNvPicPr>
            <a:picLocks noChangeAspect="1" noChangeArrowheads="1"/>
          </p:cNvPicPr>
          <p:nvPr userDrawn="1"/>
        </p:nvPicPr>
        <p:blipFill>
          <a:blip r:embed="rId2" cstate="print"/>
          <a:srcRect/>
          <a:stretch>
            <a:fillRect/>
          </a:stretch>
        </p:blipFill>
        <p:spPr bwMode="auto">
          <a:xfrm>
            <a:off x="0" y="0"/>
            <a:ext cx="9144000" cy="931863"/>
          </a:xfrm>
          <a:prstGeom prst="rect">
            <a:avLst/>
          </a:prstGeom>
          <a:noFill/>
          <a:ln w="9525">
            <a:noFill/>
            <a:miter lim="800000"/>
            <a:headEnd/>
            <a:tailEnd/>
          </a:ln>
        </p:spPr>
      </p:pic>
      <p:sp>
        <p:nvSpPr>
          <p:cNvPr id="5" name="9 CuadroTexto">
            <a:extLst/>
          </p:cNvPr>
          <p:cNvSpPr txBox="1"/>
          <p:nvPr userDrawn="1"/>
        </p:nvSpPr>
        <p:spPr>
          <a:xfrm>
            <a:off x="8150225" y="6345238"/>
            <a:ext cx="1092200" cy="333375"/>
          </a:xfrm>
          <a:prstGeom prst="rect">
            <a:avLst/>
          </a:prstGeom>
          <a:noFill/>
        </p:spPr>
        <p:txBody>
          <a:bodyPr wrap="none">
            <a:spAutoFit/>
          </a:bodyPr>
          <a:lstStyle/>
          <a:p>
            <a:pPr>
              <a:defRPr/>
            </a:pPr>
            <a:r>
              <a:rPr lang="es-ES" sz="1500">
                <a:solidFill>
                  <a:schemeClr val="bg1"/>
                </a:solidFill>
              </a:rPr>
              <a:t> </a:t>
            </a:r>
            <a:fld id="{F6020972-89AA-4383-9DBD-21EC0A3D3052}" type="slidenum">
              <a:rPr lang="es-ES" sz="1500">
                <a:solidFill>
                  <a:schemeClr val="bg1"/>
                </a:solidFill>
              </a:rPr>
              <a:pPr>
                <a:defRPr/>
              </a:pPr>
              <a:t>‹Nr.›</a:t>
            </a:fld>
            <a:r>
              <a:rPr lang="es-ES" sz="1500">
                <a:solidFill>
                  <a:schemeClr val="bg1"/>
                </a:solidFill>
              </a:rPr>
              <a:t> of 14</a:t>
            </a:r>
          </a:p>
        </p:txBody>
      </p:sp>
      <p:sp>
        <p:nvSpPr>
          <p:cNvPr id="6" name="11 CuadroTexto">
            <a:extLst/>
          </p:cNvPr>
          <p:cNvSpPr txBox="1"/>
          <p:nvPr userDrawn="1"/>
        </p:nvSpPr>
        <p:spPr>
          <a:xfrm>
            <a:off x="6370638" y="133350"/>
            <a:ext cx="2587625" cy="333375"/>
          </a:xfrm>
          <a:prstGeom prst="rect">
            <a:avLst/>
          </a:prstGeom>
          <a:noFill/>
        </p:spPr>
        <p:txBody>
          <a:bodyPr>
            <a:spAutoFit/>
          </a:bodyPr>
          <a:lstStyle/>
          <a:p>
            <a:pPr>
              <a:defRPr/>
            </a:pPr>
            <a:endParaRPr lang="en-GB" sz="1562" dirty="0">
              <a:solidFill>
                <a:schemeClr val="bg1"/>
              </a:solidFill>
              <a:latin typeface="Arial" panose="020B0604020202020204" pitchFamily="34" charset="0"/>
            </a:endParaRPr>
          </a:p>
        </p:txBody>
      </p:sp>
      <p:sp>
        <p:nvSpPr>
          <p:cNvPr id="7" name="1 Título">
            <a:extLst/>
          </p:cNvPr>
          <p:cNvSpPr txBox="1">
            <a:spLocks/>
          </p:cNvSpPr>
          <p:nvPr userDrawn="1"/>
        </p:nvSpPr>
        <p:spPr>
          <a:xfrm>
            <a:off x="4797425" y="133350"/>
            <a:ext cx="4346575" cy="685800"/>
          </a:xfrm>
          <a:prstGeom prst="rect">
            <a:avLst/>
          </a:prstGeom>
        </p:spPr>
        <p:txBody>
          <a:bodyPr lIns="91471" tIns="45736" rIns="91471" bIns="45736" anchor="ctr"/>
          <a:lstStyle>
            <a:lvl1pPr algn="r">
              <a:defRPr sz="2400">
                <a:solidFill>
                  <a:srgbClr val="424A52"/>
                </a:solidFill>
                <a:latin typeface="Arial Narrow" pitchFamily="34" charset="0"/>
              </a:defRPr>
            </a:lvl1pPr>
          </a:lstStyle>
          <a:p>
            <a:pPr defTabSz="914704" eaLnBrk="1" fontAlgn="auto" hangingPunct="1">
              <a:spcAft>
                <a:spcPts val="0"/>
              </a:spcAft>
              <a:defRPr/>
            </a:pPr>
            <a:endParaRPr lang="en-GB" sz="1562" b="1" dirty="0">
              <a:solidFill>
                <a:schemeClr val="bg1"/>
              </a:solidFill>
              <a:ea typeface="+mj-ea"/>
              <a:cs typeface="+mj-cs"/>
            </a:endParaRPr>
          </a:p>
        </p:txBody>
      </p:sp>
      <p:sp>
        <p:nvSpPr>
          <p:cNvPr id="2" name="1 Título"/>
          <p:cNvSpPr>
            <a:spLocks noGrp="1"/>
          </p:cNvSpPr>
          <p:nvPr>
            <p:ph type="title"/>
          </p:nvPr>
        </p:nvSpPr>
        <p:spPr>
          <a:xfrm>
            <a:off x="410844" y="1182434"/>
            <a:ext cx="8229600" cy="684519"/>
          </a:xfrm>
        </p:spPr>
        <p:txBody>
          <a:bodyPr>
            <a:noAutofit/>
          </a:bodyPr>
          <a:lstStyle>
            <a:lvl1pPr algn="r">
              <a:defRPr sz="2811">
                <a:solidFill>
                  <a:srgbClr val="424A52"/>
                </a:solidFill>
                <a:latin typeface="Arial Narrow" pitchFamily="34" charset="0"/>
              </a:defRPr>
            </a:lvl1pPr>
          </a:lstStyle>
          <a:p>
            <a:r>
              <a:rPr lang="es-ES" noProof="0"/>
              <a:t>Haga clic para modificar el estilo de título del patrón</a:t>
            </a:r>
          </a:p>
        </p:txBody>
      </p:sp>
      <p:sp>
        <p:nvSpPr>
          <p:cNvPr id="3" name="2 Marcador de contenido"/>
          <p:cNvSpPr>
            <a:spLocks noGrp="1"/>
          </p:cNvSpPr>
          <p:nvPr>
            <p:ph idx="1"/>
          </p:nvPr>
        </p:nvSpPr>
        <p:spPr>
          <a:xfrm>
            <a:off x="457200" y="2081061"/>
            <a:ext cx="8229600" cy="4075365"/>
          </a:xfrm>
        </p:spPr>
        <p:txBody>
          <a:bodyPr>
            <a:normAutofit/>
          </a:bodyPr>
          <a:lstStyle>
            <a:lvl1pPr>
              <a:defRPr sz="2343">
                <a:solidFill>
                  <a:srgbClr val="424A52"/>
                </a:solidFill>
              </a:defRPr>
            </a:lvl1pPr>
            <a:lvl2pPr>
              <a:defRPr sz="2343">
                <a:solidFill>
                  <a:srgbClr val="424A52"/>
                </a:solidFill>
              </a:defRPr>
            </a:lvl2pPr>
            <a:lvl3pPr>
              <a:defRPr sz="2343">
                <a:solidFill>
                  <a:srgbClr val="424A52"/>
                </a:solidFill>
              </a:defRPr>
            </a:lvl3pPr>
            <a:lvl4pPr>
              <a:defRPr sz="2343">
                <a:solidFill>
                  <a:srgbClr val="424A52"/>
                </a:solidFill>
              </a:defRPr>
            </a:lvl4pPr>
            <a:lvl5pPr>
              <a:defRPr sz="2343">
                <a:solidFill>
                  <a:srgbClr val="424A52"/>
                </a:solidFill>
              </a:defRPr>
            </a:lvl5pPr>
          </a:lstStyle>
          <a:p>
            <a:pPr lvl="0"/>
            <a:r>
              <a:rPr lang="es-ES" noProof="0"/>
              <a:t>Haga clic para modificar el estilo de texto del patrón</a:t>
            </a:r>
          </a:p>
          <a:p>
            <a:pPr lvl="1"/>
            <a:r>
              <a:rPr lang="es-ES" noProof="0"/>
              <a:t>Segundo nivel</a:t>
            </a:r>
          </a:p>
          <a:p>
            <a:pPr lvl="2"/>
            <a:r>
              <a:rPr lang="es-ES" noProof="0"/>
              <a:t>Tercer nivel</a:t>
            </a:r>
          </a:p>
          <a:p>
            <a:pPr lvl="3"/>
            <a:r>
              <a:rPr lang="es-ES" noProof="0"/>
              <a:t>Cuarto nivel</a:t>
            </a:r>
          </a:p>
          <a:p>
            <a:pPr lvl="4"/>
            <a:r>
              <a:rPr lang="es-ES" noProof="0"/>
              <a:t>Quinto nivel</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p:cNvPr>
          <p:cNvSpPr>
            <a:spLocks noGrp="1"/>
          </p:cNvSpPr>
          <p:nvPr>
            <p:ph type="dt" sz="half" idx="10"/>
          </p:nvPr>
        </p:nvSpPr>
        <p:spPr/>
        <p:txBody>
          <a:bodyPr/>
          <a:lstStyle>
            <a:lvl1pPr>
              <a:defRPr/>
            </a:lvl1pPr>
          </a:lstStyle>
          <a:p>
            <a:pPr>
              <a:defRPr/>
            </a:pPr>
            <a:fld id="{BB780FF3-4182-4A34-8E4D-CF5EA1AA756E}" type="datetimeFigureOut">
              <a:rPr lang="es-ES"/>
              <a:pPr>
                <a:defRPr/>
              </a:pPr>
              <a:t>03/05/2019</a:t>
            </a:fld>
            <a:endParaRPr lang="es-ES"/>
          </a:p>
        </p:txBody>
      </p:sp>
      <p:sp>
        <p:nvSpPr>
          <p:cNvPr id="8" name="4 Marcador de pie de página">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p:cNvPr>
          <p:cNvSpPr>
            <a:spLocks noGrp="1"/>
          </p:cNvSpPr>
          <p:nvPr>
            <p:ph type="sldNum" sz="quarter" idx="12"/>
          </p:nvPr>
        </p:nvSpPr>
        <p:spPr/>
        <p:txBody>
          <a:bodyPr/>
          <a:lstStyle>
            <a:lvl1pPr>
              <a:defRPr/>
            </a:lvl1pPr>
          </a:lstStyle>
          <a:p>
            <a:pPr>
              <a:defRPr/>
            </a:pPr>
            <a:fld id="{4C82FF91-2B18-4245-A2EB-37D2E57EEE4A}" type="slidenum">
              <a:rPr lang="es-ES" altLang="es-ES"/>
              <a:pPr>
                <a:defRPr/>
              </a:pPr>
              <a:t>‹Nr.›</a:t>
            </a:fld>
            <a:endParaRPr lang="es-ES" altLang="es-E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p:cNvPr>
          <p:cNvSpPr>
            <a:spLocks noGrp="1"/>
          </p:cNvSpPr>
          <p:nvPr>
            <p:ph type="dt" sz="half" idx="10"/>
          </p:nvPr>
        </p:nvSpPr>
        <p:spPr/>
        <p:txBody>
          <a:bodyPr/>
          <a:lstStyle>
            <a:lvl1pPr>
              <a:defRPr/>
            </a:lvl1pPr>
          </a:lstStyle>
          <a:p>
            <a:pPr>
              <a:defRPr/>
            </a:pPr>
            <a:fld id="{476984DF-A392-469F-BF50-F35558CAB122}" type="datetimeFigureOut">
              <a:rPr lang="es-ES"/>
              <a:pPr>
                <a:defRPr/>
              </a:pPr>
              <a:t>03/05/2019</a:t>
            </a:fld>
            <a:endParaRPr lang="es-ES"/>
          </a:p>
        </p:txBody>
      </p:sp>
      <p:sp>
        <p:nvSpPr>
          <p:cNvPr id="4" name="4 Marcador de pie de página">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p:cNvPr>
          <p:cNvSpPr>
            <a:spLocks noGrp="1"/>
          </p:cNvSpPr>
          <p:nvPr>
            <p:ph type="sldNum" sz="quarter" idx="12"/>
          </p:nvPr>
        </p:nvSpPr>
        <p:spPr/>
        <p:txBody>
          <a:bodyPr/>
          <a:lstStyle>
            <a:lvl1pPr>
              <a:defRPr/>
            </a:lvl1pPr>
          </a:lstStyle>
          <a:p>
            <a:pPr>
              <a:defRPr/>
            </a:pPr>
            <a:fld id="{DB68693F-62A8-483C-B86D-CE954CCE9ECA}" type="slidenum">
              <a:rPr lang="es-ES" altLang="es-ES"/>
              <a:pPr>
                <a:defRPr/>
              </a:pPr>
              <a:t>‹Nr.›</a:t>
            </a:fld>
            <a:endParaRPr lang="es-ES" altLang="es-E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p:cNvPr>
          <p:cNvSpPr>
            <a:spLocks noGrp="1"/>
          </p:cNvSpPr>
          <p:nvPr>
            <p:ph type="dt" sz="half" idx="10"/>
          </p:nvPr>
        </p:nvSpPr>
        <p:spPr/>
        <p:txBody>
          <a:bodyPr/>
          <a:lstStyle>
            <a:lvl1pPr>
              <a:defRPr/>
            </a:lvl1pPr>
          </a:lstStyle>
          <a:p>
            <a:pPr>
              <a:defRPr/>
            </a:pPr>
            <a:fld id="{7C86D6F8-0F06-470F-A8BA-4BB54EAC153A}" type="datetimeFigureOut">
              <a:rPr lang="es-ES"/>
              <a:pPr>
                <a:defRPr/>
              </a:pPr>
              <a:t>03/05/2019</a:t>
            </a:fld>
            <a:endParaRPr lang="es-ES"/>
          </a:p>
        </p:txBody>
      </p:sp>
      <p:sp>
        <p:nvSpPr>
          <p:cNvPr id="3" name="4 Marcador de pie de página">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p:cNvPr>
          <p:cNvSpPr>
            <a:spLocks noGrp="1"/>
          </p:cNvSpPr>
          <p:nvPr>
            <p:ph type="sldNum" sz="quarter" idx="12"/>
          </p:nvPr>
        </p:nvSpPr>
        <p:spPr/>
        <p:txBody>
          <a:bodyPr/>
          <a:lstStyle>
            <a:lvl1pPr>
              <a:defRPr/>
            </a:lvl1pPr>
          </a:lstStyle>
          <a:p>
            <a:pPr>
              <a:defRPr/>
            </a:pPr>
            <a:fld id="{A0EA3C28-FCB6-49A8-863B-ED5CAFE30755}" type="slidenum">
              <a:rPr lang="es-ES" altLang="es-ES"/>
              <a:pPr>
                <a:defRPr/>
              </a:pPr>
              <a:t>‹Nr.›</a:t>
            </a:fld>
            <a:endParaRPr lang="es-ES" altLang="es-E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p:cNvPr>
          <p:cNvSpPr>
            <a:spLocks noGrp="1"/>
          </p:cNvSpPr>
          <p:nvPr>
            <p:ph type="dt" sz="half" idx="10"/>
          </p:nvPr>
        </p:nvSpPr>
        <p:spPr/>
        <p:txBody>
          <a:bodyPr/>
          <a:lstStyle>
            <a:lvl1pPr>
              <a:defRPr/>
            </a:lvl1pPr>
          </a:lstStyle>
          <a:p>
            <a:pPr>
              <a:defRPr/>
            </a:pPr>
            <a:fld id="{8CF07909-E796-431C-946A-4138936046FA}" type="datetimeFigureOut">
              <a:rPr lang="es-ES"/>
              <a:pPr>
                <a:defRPr/>
              </a:pPr>
              <a:t>03/05/2019</a:t>
            </a:fld>
            <a:endParaRPr lang="es-ES"/>
          </a:p>
        </p:txBody>
      </p:sp>
      <p:sp>
        <p:nvSpPr>
          <p:cNvPr id="6" name="4 Marcador de pie de página">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p:cNvPr>
          <p:cNvSpPr>
            <a:spLocks noGrp="1"/>
          </p:cNvSpPr>
          <p:nvPr>
            <p:ph type="sldNum" sz="quarter" idx="12"/>
          </p:nvPr>
        </p:nvSpPr>
        <p:spPr/>
        <p:txBody>
          <a:bodyPr/>
          <a:lstStyle>
            <a:lvl1pPr>
              <a:defRPr/>
            </a:lvl1pPr>
          </a:lstStyle>
          <a:p>
            <a:pPr>
              <a:defRPr/>
            </a:pPr>
            <a:fld id="{5621C5CC-390E-480F-8C51-B00C7D74C1F3}" type="slidenum">
              <a:rPr lang="es-ES" altLang="es-ES"/>
              <a:pPr>
                <a:defRPr/>
              </a:pPr>
              <a:t>‹Nr.›</a:t>
            </a:fld>
            <a:endParaRPr lang="es-ES" altLang="es-E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p:cNvPr>
          <p:cNvSpPr>
            <a:spLocks noGrp="1"/>
          </p:cNvSpPr>
          <p:nvPr>
            <p:ph type="dt" sz="half" idx="10"/>
          </p:nvPr>
        </p:nvSpPr>
        <p:spPr/>
        <p:txBody>
          <a:bodyPr/>
          <a:lstStyle>
            <a:lvl1pPr>
              <a:defRPr/>
            </a:lvl1pPr>
          </a:lstStyle>
          <a:p>
            <a:pPr>
              <a:defRPr/>
            </a:pPr>
            <a:fld id="{C51DAD07-1425-4B90-8B5A-5C85DC465860}" type="datetimeFigureOut">
              <a:rPr lang="es-ES"/>
              <a:pPr>
                <a:defRPr/>
              </a:pPr>
              <a:t>03/05/2019</a:t>
            </a:fld>
            <a:endParaRPr lang="es-ES"/>
          </a:p>
        </p:txBody>
      </p:sp>
      <p:sp>
        <p:nvSpPr>
          <p:cNvPr id="6" name="4 Marcador de pie de página">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p:cNvPr>
          <p:cNvSpPr>
            <a:spLocks noGrp="1"/>
          </p:cNvSpPr>
          <p:nvPr>
            <p:ph type="sldNum" sz="quarter" idx="12"/>
          </p:nvPr>
        </p:nvSpPr>
        <p:spPr/>
        <p:txBody>
          <a:bodyPr/>
          <a:lstStyle>
            <a:lvl1pPr>
              <a:defRPr/>
            </a:lvl1pPr>
          </a:lstStyle>
          <a:p>
            <a:pPr>
              <a:defRPr/>
            </a:pPr>
            <a:fld id="{91F3512C-EF0F-4A16-9D20-EEB7F8648F51}" type="slidenum">
              <a:rPr lang="es-ES" altLang="es-ES"/>
              <a:pPr>
                <a:defRPr/>
              </a:pPr>
              <a:t>‹Nr.›</a:t>
            </a:fld>
            <a:endParaRPr lang="es-ES" altLang="es-E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p:cNvPr>
          <p:cNvSpPr>
            <a:spLocks noGrp="1"/>
          </p:cNvSpPr>
          <p:nvPr>
            <p:ph type="dt" sz="half" idx="10"/>
          </p:nvPr>
        </p:nvSpPr>
        <p:spPr/>
        <p:txBody>
          <a:bodyPr/>
          <a:lstStyle>
            <a:lvl1pPr>
              <a:defRPr/>
            </a:lvl1pPr>
          </a:lstStyle>
          <a:p>
            <a:pPr>
              <a:defRPr/>
            </a:pPr>
            <a:fld id="{ED8FDE77-9B1F-4ACD-BB38-9DDCC5F796AD}" type="datetimeFigureOut">
              <a:rPr lang="es-ES"/>
              <a:pPr>
                <a:defRPr/>
              </a:pPr>
              <a:t>03/05/2019</a:t>
            </a:fld>
            <a:endParaRPr lang="es-ES"/>
          </a:p>
        </p:txBody>
      </p:sp>
      <p:sp>
        <p:nvSpPr>
          <p:cNvPr id="5" name="4 Marcador de pie de página">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p:cNvPr>
          <p:cNvSpPr>
            <a:spLocks noGrp="1"/>
          </p:cNvSpPr>
          <p:nvPr>
            <p:ph type="sldNum" sz="quarter" idx="12"/>
          </p:nvPr>
        </p:nvSpPr>
        <p:spPr/>
        <p:txBody>
          <a:bodyPr/>
          <a:lstStyle>
            <a:lvl1pPr>
              <a:defRPr/>
            </a:lvl1pPr>
          </a:lstStyle>
          <a:p>
            <a:pPr>
              <a:defRPr/>
            </a:pPr>
            <a:fld id="{89C9A5BD-229E-4F18-A88A-3A16F69ACA87}" type="slidenum">
              <a:rPr lang="es-ES" altLang="es-ES"/>
              <a:pPr>
                <a:defRPr/>
              </a:pPr>
              <a:t>‹Nr.›</a:t>
            </a:fld>
            <a:endParaRPr lang="es-ES" altLang="es-E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p:cNvPr>
          <p:cNvSpPr>
            <a:spLocks noGrp="1"/>
          </p:cNvSpPr>
          <p:nvPr>
            <p:ph type="dt" sz="half" idx="10"/>
          </p:nvPr>
        </p:nvSpPr>
        <p:spPr/>
        <p:txBody>
          <a:bodyPr/>
          <a:lstStyle>
            <a:lvl1pPr>
              <a:defRPr/>
            </a:lvl1pPr>
          </a:lstStyle>
          <a:p>
            <a:pPr>
              <a:defRPr/>
            </a:pPr>
            <a:fld id="{41279CE4-D68D-4D7B-AF50-33946C1B9459}" type="datetimeFigureOut">
              <a:rPr lang="es-ES"/>
              <a:pPr>
                <a:defRPr/>
              </a:pPr>
              <a:t>03/05/2019</a:t>
            </a:fld>
            <a:endParaRPr lang="es-ES"/>
          </a:p>
        </p:txBody>
      </p:sp>
      <p:sp>
        <p:nvSpPr>
          <p:cNvPr id="5" name="4 Marcador de pie de página">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p:cNvPr>
          <p:cNvSpPr>
            <a:spLocks noGrp="1"/>
          </p:cNvSpPr>
          <p:nvPr>
            <p:ph type="sldNum" sz="quarter" idx="12"/>
          </p:nvPr>
        </p:nvSpPr>
        <p:spPr/>
        <p:txBody>
          <a:bodyPr/>
          <a:lstStyle>
            <a:lvl1pPr>
              <a:defRPr/>
            </a:lvl1pPr>
          </a:lstStyle>
          <a:p>
            <a:pPr>
              <a:defRPr/>
            </a:pPr>
            <a:fld id="{AEF6E48C-D18A-4D63-82F0-8E35C723DCEF}" type="slidenum">
              <a:rPr lang="es-ES" altLang="es-ES"/>
              <a:pPr>
                <a:defRPr/>
              </a:pPr>
              <a:t>‹Nr.›</a:t>
            </a:fld>
            <a:endParaRPr lang="es-ES" altLang="es-E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p:cNvPr>
          <p:cNvSpPr>
            <a:spLocks noGrp="1"/>
          </p:cNvSpPr>
          <p:nvPr>
            <p:ph type="dt" sz="half" idx="10"/>
          </p:nvPr>
        </p:nvSpPr>
        <p:spPr/>
        <p:txBody>
          <a:bodyPr/>
          <a:lstStyle>
            <a:lvl1pPr>
              <a:defRPr/>
            </a:lvl1pPr>
          </a:lstStyle>
          <a:p>
            <a:pPr>
              <a:defRPr/>
            </a:pPr>
            <a:fld id="{40C1EE1B-017D-45BE-8277-BD49A714DAD8}" type="datetimeFigureOut">
              <a:rPr lang="es-ES"/>
              <a:pPr>
                <a:defRPr/>
              </a:pPr>
              <a:t>03/05/2019</a:t>
            </a:fld>
            <a:endParaRPr lang="es-ES"/>
          </a:p>
        </p:txBody>
      </p:sp>
      <p:sp>
        <p:nvSpPr>
          <p:cNvPr id="5" name="4 Marcador de pie de página">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p:cNvPr>
          <p:cNvSpPr>
            <a:spLocks noGrp="1"/>
          </p:cNvSpPr>
          <p:nvPr>
            <p:ph type="sldNum" sz="quarter" idx="12"/>
          </p:nvPr>
        </p:nvSpPr>
        <p:spPr/>
        <p:txBody>
          <a:bodyPr/>
          <a:lstStyle>
            <a:lvl1pPr>
              <a:defRPr/>
            </a:lvl1pPr>
          </a:lstStyle>
          <a:p>
            <a:pPr>
              <a:defRPr/>
            </a:pPr>
            <a:fld id="{780528E9-0187-483E-BDA7-E1C92EF86CA1}" type="slidenum">
              <a:rPr lang="es-ES" altLang="es-ES"/>
              <a:pPr>
                <a:defRPr/>
              </a:pPr>
              <a:t>‹Nr.›</a:t>
            </a:fld>
            <a:endParaRPr lang="es-ES" altLang="es-E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p:cNvPr>
          <p:cNvSpPr>
            <a:spLocks noGrp="1"/>
          </p:cNvSpPr>
          <p:nvPr>
            <p:ph type="dt" sz="half" idx="10"/>
          </p:nvPr>
        </p:nvSpPr>
        <p:spPr/>
        <p:txBody>
          <a:bodyPr/>
          <a:lstStyle>
            <a:lvl1pPr>
              <a:defRPr/>
            </a:lvl1pPr>
          </a:lstStyle>
          <a:p>
            <a:pPr>
              <a:defRPr/>
            </a:pPr>
            <a:fld id="{55EB21E4-1B4F-41DA-A158-35523F04D290}" type="datetimeFigureOut">
              <a:rPr lang="es-ES"/>
              <a:pPr>
                <a:defRPr/>
              </a:pPr>
              <a:t>03/05/2019</a:t>
            </a:fld>
            <a:endParaRPr lang="es-ES"/>
          </a:p>
        </p:txBody>
      </p:sp>
      <p:sp>
        <p:nvSpPr>
          <p:cNvPr id="5" name="4 Marcador de pie de página">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p:cNvPr>
          <p:cNvSpPr>
            <a:spLocks noGrp="1"/>
          </p:cNvSpPr>
          <p:nvPr>
            <p:ph type="sldNum" sz="quarter" idx="12"/>
          </p:nvPr>
        </p:nvSpPr>
        <p:spPr/>
        <p:txBody>
          <a:bodyPr/>
          <a:lstStyle>
            <a:lvl1pPr>
              <a:defRPr/>
            </a:lvl1pPr>
          </a:lstStyle>
          <a:p>
            <a:pPr>
              <a:defRPr/>
            </a:pPr>
            <a:fld id="{96B777C1-920A-478C-BAE7-5E177B2A431D}" type="slidenum">
              <a:rPr lang="es-ES" altLang="es-ES"/>
              <a:pPr>
                <a:defRPr/>
              </a:pPr>
              <a:t>‹Nr.›</a:t>
            </a:fld>
            <a:endParaRPr lang="es-ES" altLang="es-E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p:cNvPr>
          <p:cNvSpPr>
            <a:spLocks noGrp="1"/>
          </p:cNvSpPr>
          <p:nvPr>
            <p:ph type="dt" sz="half" idx="10"/>
          </p:nvPr>
        </p:nvSpPr>
        <p:spPr/>
        <p:txBody>
          <a:bodyPr/>
          <a:lstStyle>
            <a:lvl1pPr>
              <a:defRPr/>
            </a:lvl1pPr>
          </a:lstStyle>
          <a:p>
            <a:pPr>
              <a:defRPr/>
            </a:pPr>
            <a:fld id="{F3AAA896-6438-434F-906E-5148AC3BF354}" type="datetimeFigureOut">
              <a:rPr lang="es-ES"/>
              <a:pPr>
                <a:defRPr/>
              </a:pPr>
              <a:t>03/05/2019</a:t>
            </a:fld>
            <a:endParaRPr lang="es-ES"/>
          </a:p>
        </p:txBody>
      </p:sp>
      <p:sp>
        <p:nvSpPr>
          <p:cNvPr id="5" name="4 Marcador de pie de página">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p:cNvPr>
          <p:cNvSpPr>
            <a:spLocks noGrp="1"/>
          </p:cNvSpPr>
          <p:nvPr>
            <p:ph type="sldNum" sz="quarter" idx="12"/>
          </p:nvPr>
        </p:nvSpPr>
        <p:spPr/>
        <p:txBody>
          <a:bodyPr/>
          <a:lstStyle>
            <a:lvl1pPr>
              <a:defRPr/>
            </a:lvl1pPr>
          </a:lstStyle>
          <a:p>
            <a:pPr>
              <a:defRPr/>
            </a:pPr>
            <a:fld id="{92492126-A2A1-4BD8-8C0F-BAC80A8F7E68}" type="slidenum">
              <a:rPr lang="es-ES" altLang="es-ES"/>
              <a:pPr>
                <a:defRPr/>
              </a:pPr>
              <a:t>‹Nr.›</a:t>
            </a:fld>
            <a:endParaRPr lang="es-ES" alt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a:extLst/>
          </p:cNvPr>
          <p:cNvSpPr>
            <a:spLocks noGrp="1"/>
          </p:cNvSpPr>
          <p:nvPr>
            <p:ph type="dt" sz="half" idx="10"/>
          </p:nvPr>
        </p:nvSpPr>
        <p:spPr/>
        <p:txBody>
          <a:bodyPr/>
          <a:lstStyle>
            <a:lvl1pPr>
              <a:defRPr/>
            </a:lvl1pPr>
          </a:lstStyle>
          <a:p>
            <a:pPr>
              <a:defRPr/>
            </a:pPr>
            <a:fld id="{4D272532-45F2-472F-83C6-1402FCA2D530}" type="datetimeFigureOut">
              <a:rPr lang="es-ES"/>
              <a:pPr>
                <a:defRPr/>
              </a:pPr>
              <a:t>03/05/2019</a:t>
            </a:fld>
            <a:endParaRPr lang="es-ES"/>
          </a:p>
        </p:txBody>
      </p:sp>
      <p:sp>
        <p:nvSpPr>
          <p:cNvPr id="5" name="4 Marcador de pie de página">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p:cNvPr>
          <p:cNvSpPr>
            <a:spLocks noGrp="1"/>
          </p:cNvSpPr>
          <p:nvPr>
            <p:ph type="sldNum" sz="quarter" idx="12"/>
          </p:nvPr>
        </p:nvSpPr>
        <p:spPr/>
        <p:txBody>
          <a:bodyPr/>
          <a:lstStyle>
            <a:lvl1pPr>
              <a:defRPr/>
            </a:lvl1pPr>
          </a:lstStyle>
          <a:p>
            <a:pPr>
              <a:defRPr/>
            </a:pPr>
            <a:fld id="{595A0F0F-B8DE-4937-BC19-B472BE050BD5}" type="slidenum">
              <a:rPr lang="es-ES" altLang="es-ES"/>
              <a:pPr>
                <a:defRPr/>
              </a:pPr>
              <a:t>‹Nr.›</a:t>
            </a:fld>
            <a:endParaRPr lang="es-ES" altLang="es-E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p:cNvPr>
          <p:cNvSpPr>
            <a:spLocks noGrp="1"/>
          </p:cNvSpPr>
          <p:nvPr>
            <p:ph type="dt" sz="half" idx="10"/>
          </p:nvPr>
        </p:nvSpPr>
        <p:spPr/>
        <p:txBody>
          <a:bodyPr/>
          <a:lstStyle>
            <a:lvl1pPr>
              <a:defRPr/>
            </a:lvl1pPr>
          </a:lstStyle>
          <a:p>
            <a:pPr>
              <a:defRPr/>
            </a:pPr>
            <a:fld id="{5A17014A-525F-4F51-9DEF-DA63138D864C}" type="datetimeFigureOut">
              <a:rPr lang="es-ES"/>
              <a:pPr>
                <a:defRPr/>
              </a:pPr>
              <a:t>03/05/2019</a:t>
            </a:fld>
            <a:endParaRPr lang="es-ES"/>
          </a:p>
        </p:txBody>
      </p:sp>
      <p:sp>
        <p:nvSpPr>
          <p:cNvPr id="6" name="4 Marcador de pie de página">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p:cNvPr>
          <p:cNvSpPr>
            <a:spLocks noGrp="1"/>
          </p:cNvSpPr>
          <p:nvPr>
            <p:ph type="sldNum" sz="quarter" idx="12"/>
          </p:nvPr>
        </p:nvSpPr>
        <p:spPr/>
        <p:txBody>
          <a:bodyPr/>
          <a:lstStyle>
            <a:lvl1pPr>
              <a:defRPr/>
            </a:lvl1pPr>
          </a:lstStyle>
          <a:p>
            <a:pPr>
              <a:defRPr/>
            </a:pPr>
            <a:fld id="{4F4A011E-5635-408E-9754-265C96CAA6DE}" type="slidenum">
              <a:rPr lang="es-ES" altLang="es-ES"/>
              <a:pPr>
                <a:defRPr/>
              </a:pPr>
              <a:t>‹Nr.›</a:t>
            </a:fld>
            <a:endParaRPr lang="es-ES" altLang="es-E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p:cNvPr>
          <p:cNvSpPr>
            <a:spLocks noGrp="1"/>
          </p:cNvSpPr>
          <p:nvPr>
            <p:ph type="dt" sz="half" idx="10"/>
          </p:nvPr>
        </p:nvSpPr>
        <p:spPr/>
        <p:txBody>
          <a:bodyPr/>
          <a:lstStyle>
            <a:lvl1pPr>
              <a:defRPr/>
            </a:lvl1pPr>
          </a:lstStyle>
          <a:p>
            <a:pPr>
              <a:defRPr/>
            </a:pPr>
            <a:fld id="{6BA306FC-F8ED-4E58-9EE1-01959D2DAF65}" type="datetimeFigureOut">
              <a:rPr lang="es-ES"/>
              <a:pPr>
                <a:defRPr/>
              </a:pPr>
              <a:t>03/05/2019</a:t>
            </a:fld>
            <a:endParaRPr lang="es-ES"/>
          </a:p>
        </p:txBody>
      </p:sp>
      <p:sp>
        <p:nvSpPr>
          <p:cNvPr id="8" name="4 Marcador de pie de página">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p:cNvPr>
          <p:cNvSpPr>
            <a:spLocks noGrp="1"/>
          </p:cNvSpPr>
          <p:nvPr>
            <p:ph type="sldNum" sz="quarter" idx="12"/>
          </p:nvPr>
        </p:nvSpPr>
        <p:spPr/>
        <p:txBody>
          <a:bodyPr/>
          <a:lstStyle>
            <a:lvl1pPr>
              <a:defRPr/>
            </a:lvl1pPr>
          </a:lstStyle>
          <a:p>
            <a:pPr>
              <a:defRPr/>
            </a:pPr>
            <a:fld id="{A9DFA02A-2365-4F0C-B75B-5C50C6D8C82F}" type="slidenum">
              <a:rPr lang="es-ES" altLang="es-ES"/>
              <a:pPr>
                <a:defRPr/>
              </a:pPr>
              <a:t>‹Nr.›</a:t>
            </a:fld>
            <a:endParaRPr lang="es-ES" altLang="es-E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p:cNvPr>
          <p:cNvSpPr>
            <a:spLocks noGrp="1"/>
          </p:cNvSpPr>
          <p:nvPr>
            <p:ph type="dt" sz="half" idx="10"/>
          </p:nvPr>
        </p:nvSpPr>
        <p:spPr/>
        <p:txBody>
          <a:bodyPr/>
          <a:lstStyle>
            <a:lvl1pPr>
              <a:defRPr/>
            </a:lvl1pPr>
          </a:lstStyle>
          <a:p>
            <a:pPr>
              <a:defRPr/>
            </a:pPr>
            <a:fld id="{61CBE2D2-3A38-4D46-B5A8-67BC4429779C}" type="datetimeFigureOut">
              <a:rPr lang="es-ES"/>
              <a:pPr>
                <a:defRPr/>
              </a:pPr>
              <a:t>03/05/2019</a:t>
            </a:fld>
            <a:endParaRPr lang="es-ES"/>
          </a:p>
        </p:txBody>
      </p:sp>
      <p:sp>
        <p:nvSpPr>
          <p:cNvPr id="4" name="4 Marcador de pie de página">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p:cNvPr>
          <p:cNvSpPr>
            <a:spLocks noGrp="1"/>
          </p:cNvSpPr>
          <p:nvPr>
            <p:ph type="sldNum" sz="quarter" idx="12"/>
          </p:nvPr>
        </p:nvSpPr>
        <p:spPr/>
        <p:txBody>
          <a:bodyPr/>
          <a:lstStyle>
            <a:lvl1pPr>
              <a:defRPr/>
            </a:lvl1pPr>
          </a:lstStyle>
          <a:p>
            <a:pPr>
              <a:defRPr/>
            </a:pPr>
            <a:fld id="{C117E569-7112-4A4C-889D-9EADE84680B8}" type="slidenum">
              <a:rPr lang="es-ES" altLang="es-ES"/>
              <a:pPr>
                <a:defRPr/>
              </a:pPr>
              <a:t>‹Nr.›</a:t>
            </a:fld>
            <a:endParaRPr lang="es-ES" altLang="es-E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3 Marcador de fecha">
            <a:extLst/>
          </p:cNvPr>
          <p:cNvSpPr>
            <a:spLocks noGrp="1"/>
          </p:cNvSpPr>
          <p:nvPr>
            <p:ph type="dt" sz="half" idx="10"/>
          </p:nvPr>
        </p:nvSpPr>
        <p:spPr/>
        <p:txBody>
          <a:bodyPr/>
          <a:lstStyle>
            <a:lvl1pPr>
              <a:defRPr/>
            </a:lvl1pPr>
          </a:lstStyle>
          <a:p>
            <a:pPr>
              <a:defRPr/>
            </a:pPr>
            <a:fld id="{71AA4E06-C4B3-405A-B591-AC8F5D8BBC89}" type="datetimeFigureOut">
              <a:rPr lang="es-ES"/>
              <a:pPr>
                <a:defRPr/>
              </a:pPr>
              <a:t>03/05/2019</a:t>
            </a:fld>
            <a:endParaRPr lang="es-ES"/>
          </a:p>
        </p:txBody>
      </p:sp>
      <p:sp>
        <p:nvSpPr>
          <p:cNvPr id="3" name="4 Marcador de pie de página">
            <a:extLst/>
          </p:cNvPr>
          <p:cNvSpPr>
            <a:spLocks noGrp="1"/>
          </p:cNvSpPr>
          <p:nvPr>
            <p:ph type="ftr" sz="quarter" idx="11"/>
          </p:nvPr>
        </p:nvSpPr>
        <p:spPr/>
        <p:txBody>
          <a:bodyPr/>
          <a:lstStyle>
            <a:lvl1pPr>
              <a:defRPr/>
            </a:lvl1pPr>
          </a:lstStyle>
          <a:p>
            <a:pPr>
              <a:defRPr/>
            </a:pPr>
            <a:endParaRPr lang="es-ES"/>
          </a:p>
        </p:txBody>
      </p:sp>
      <p:sp>
        <p:nvSpPr>
          <p:cNvPr id="4" name="5 Marcador de número de diapositiva">
            <a:extLst/>
          </p:cNvPr>
          <p:cNvSpPr>
            <a:spLocks noGrp="1"/>
          </p:cNvSpPr>
          <p:nvPr>
            <p:ph type="sldNum" sz="quarter" idx="12"/>
          </p:nvPr>
        </p:nvSpPr>
        <p:spPr/>
        <p:txBody>
          <a:bodyPr/>
          <a:lstStyle>
            <a:lvl1pPr>
              <a:defRPr/>
            </a:lvl1pPr>
          </a:lstStyle>
          <a:p>
            <a:pPr>
              <a:defRPr/>
            </a:pPr>
            <a:fld id="{2F470DF0-8EC8-4DDB-BF81-43C285AFBC7D}" type="slidenum">
              <a:rPr lang="es-ES" altLang="es-ES"/>
              <a:pPr>
                <a:defRPr/>
              </a:pPr>
              <a:t>‹Nr.›</a:t>
            </a:fld>
            <a:endParaRPr lang="es-ES" altLang="es-E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p:cNvPr>
          <p:cNvSpPr>
            <a:spLocks noGrp="1"/>
          </p:cNvSpPr>
          <p:nvPr>
            <p:ph type="dt" sz="half" idx="10"/>
          </p:nvPr>
        </p:nvSpPr>
        <p:spPr/>
        <p:txBody>
          <a:bodyPr/>
          <a:lstStyle>
            <a:lvl1pPr>
              <a:defRPr/>
            </a:lvl1pPr>
          </a:lstStyle>
          <a:p>
            <a:pPr>
              <a:defRPr/>
            </a:pPr>
            <a:fld id="{93BB5EA9-F163-43BA-B575-8138E2F605A0}" type="datetimeFigureOut">
              <a:rPr lang="es-ES"/>
              <a:pPr>
                <a:defRPr/>
              </a:pPr>
              <a:t>03/05/2019</a:t>
            </a:fld>
            <a:endParaRPr lang="es-ES"/>
          </a:p>
        </p:txBody>
      </p:sp>
      <p:sp>
        <p:nvSpPr>
          <p:cNvPr id="6" name="4 Marcador de pie de página">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p:cNvPr>
          <p:cNvSpPr>
            <a:spLocks noGrp="1"/>
          </p:cNvSpPr>
          <p:nvPr>
            <p:ph type="sldNum" sz="quarter" idx="12"/>
          </p:nvPr>
        </p:nvSpPr>
        <p:spPr/>
        <p:txBody>
          <a:bodyPr/>
          <a:lstStyle>
            <a:lvl1pPr>
              <a:defRPr/>
            </a:lvl1pPr>
          </a:lstStyle>
          <a:p>
            <a:pPr>
              <a:defRPr/>
            </a:pPr>
            <a:fld id="{EFB6D05C-16E1-459F-8203-8C7A3A204AE1}" type="slidenum">
              <a:rPr lang="es-ES" altLang="es-ES"/>
              <a:pPr>
                <a:defRPr/>
              </a:pPr>
              <a:t>‹Nr.›</a:t>
            </a:fld>
            <a:endParaRPr lang="es-ES" altLang="es-E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s-ES" noProof="0"/>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3 Marcador de fecha">
            <a:extLst/>
          </p:cNvPr>
          <p:cNvSpPr>
            <a:spLocks noGrp="1"/>
          </p:cNvSpPr>
          <p:nvPr>
            <p:ph type="dt" sz="half" idx="10"/>
          </p:nvPr>
        </p:nvSpPr>
        <p:spPr/>
        <p:txBody>
          <a:bodyPr/>
          <a:lstStyle>
            <a:lvl1pPr>
              <a:defRPr/>
            </a:lvl1pPr>
          </a:lstStyle>
          <a:p>
            <a:pPr>
              <a:defRPr/>
            </a:pPr>
            <a:fld id="{1A31676F-7859-438B-9758-FABB075D0BC7}" type="datetimeFigureOut">
              <a:rPr lang="es-ES"/>
              <a:pPr>
                <a:defRPr/>
              </a:pPr>
              <a:t>03/05/2019</a:t>
            </a:fld>
            <a:endParaRPr lang="es-ES"/>
          </a:p>
        </p:txBody>
      </p:sp>
      <p:sp>
        <p:nvSpPr>
          <p:cNvPr id="6" name="4 Marcador de pie de página">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p:cNvPr>
          <p:cNvSpPr>
            <a:spLocks noGrp="1"/>
          </p:cNvSpPr>
          <p:nvPr>
            <p:ph type="sldNum" sz="quarter" idx="12"/>
          </p:nvPr>
        </p:nvSpPr>
        <p:spPr/>
        <p:txBody>
          <a:bodyPr/>
          <a:lstStyle>
            <a:lvl1pPr>
              <a:defRPr/>
            </a:lvl1pPr>
          </a:lstStyle>
          <a:p>
            <a:pPr>
              <a:defRPr/>
            </a:pPr>
            <a:fld id="{59CEE1EF-64C5-47FD-9A21-961DBAE4FE53}" type="slidenum">
              <a:rPr lang="es-ES" altLang="es-ES"/>
              <a:pPr>
                <a:defRPr/>
              </a:pPr>
              <a:t>‹Nr.›</a:t>
            </a:fld>
            <a:endParaRPr lang="es-ES" altLang="es-ES"/>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p:cNvPr>
          <p:cNvSpPr>
            <a:spLocks noGrp="1"/>
          </p:cNvSpPr>
          <p:nvPr>
            <p:ph type="dt" sz="half" idx="10"/>
          </p:nvPr>
        </p:nvSpPr>
        <p:spPr/>
        <p:txBody>
          <a:bodyPr/>
          <a:lstStyle>
            <a:lvl1pPr>
              <a:defRPr/>
            </a:lvl1pPr>
          </a:lstStyle>
          <a:p>
            <a:pPr>
              <a:defRPr/>
            </a:pPr>
            <a:fld id="{750DA8F0-6AC3-4D78-8D19-3619EB9B458C}" type="datetimeFigureOut">
              <a:rPr lang="es-ES"/>
              <a:pPr>
                <a:defRPr/>
              </a:pPr>
              <a:t>03/05/2019</a:t>
            </a:fld>
            <a:endParaRPr lang="es-ES"/>
          </a:p>
        </p:txBody>
      </p:sp>
      <p:sp>
        <p:nvSpPr>
          <p:cNvPr id="5" name="4 Marcador de pie de página">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p:cNvPr>
          <p:cNvSpPr>
            <a:spLocks noGrp="1"/>
          </p:cNvSpPr>
          <p:nvPr>
            <p:ph type="sldNum" sz="quarter" idx="12"/>
          </p:nvPr>
        </p:nvSpPr>
        <p:spPr/>
        <p:txBody>
          <a:bodyPr/>
          <a:lstStyle>
            <a:lvl1pPr>
              <a:defRPr/>
            </a:lvl1pPr>
          </a:lstStyle>
          <a:p>
            <a:pPr>
              <a:defRPr/>
            </a:pPr>
            <a:fld id="{972F9D6B-6EAC-44F6-BA8B-6AE01B602EC7}" type="slidenum">
              <a:rPr lang="es-ES" altLang="es-ES"/>
              <a:pPr>
                <a:defRPr/>
              </a:pPr>
              <a:t>‹Nr.›</a:t>
            </a:fld>
            <a:endParaRPr lang="es-ES" altLang="es-ES"/>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p:cNvPr>
          <p:cNvSpPr>
            <a:spLocks noGrp="1"/>
          </p:cNvSpPr>
          <p:nvPr>
            <p:ph type="dt" sz="half" idx="10"/>
          </p:nvPr>
        </p:nvSpPr>
        <p:spPr/>
        <p:txBody>
          <a:bodyPr/>
          <a:lstStyle>
            <a:lvl1pPr>
              <a:defRPr/>
            </a:lvl1pPr>
          </a:lstStyle>
          <a:p>
            <a:pPr>
              <a:defRPr/>
            </a:pPr>
            <a:fld id="{63046E9A-B594-4441-9BD5-A642EB5CABD5}" type="datetimeFigureOut">
              <a:rPr lang="es-ES"/>
              <a:pPr>
                <a:defRPr/>
              </a:pPr>
              <a:t>03/05/2019</a:t>
            </a:fld>
            <a:endParaRPr lang="es-ES"/>
          </a:p>
        </p:txBody>
      </p:sp>
      <p:sp>
        <p:nvSpPr>
          <p:cNvPr id="5" name="4 Marcador de pie de página">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p:cNvPr>
          <p:cNvSpPr>
            <a:spLocks noGrp="1"/>
          </p:cNvSpPr>
          <p:nvPr>
            <p:ph type="sldNum" sz="quarter" idx="12"/>
          </p:nvPr>
        </p:nvSpPr>
        <p:spPr/>
        <p:txBody>
          <a:bodyPr/>
          <a:lstStyle>
            <a:lvl1pPr>
              <a:defRPr/>
            </a:lvl1pPr>
          </a:lstStyle>
          <a:p>
            <a:pPr>
              <a:defRPr/>
            </a:pPr>
            <a:fld id="{11E6D5EA-6503-4C2E-8495-A91FA7C90846}" type="slidenum">
              <a:rPr lang="es-ES" altLang="es-ES"/>
              <a:pPr>
                <a:defRPr/>
              </a:pPr>
              <a:t>‹Nr.›</a:t>
            </a:fld>
            <a:endParaRPr lang="es-ES" alt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a:extLst/>
          </p:cNvPr>
          <p:cNvSpPr>
            <a:spLocks noGrp="1"/>
          </p:cNvSpPr>
          <p:nvPr>
            <p:ph type="dt" sz="half" idx="10"/>
          </p:nvPr>
        </p:nvSpPr>
        <p:spPr/>
        <p:txBody>
          <a:bodyPr/>
          <a:lstStyle>
            <a:lvl1pPr>
              <a:defRPr/>
            </a:lvl1pPr>
          </a:lstStyle>
          <a:p>
            <a:pPr>
              <a:defRPr/>
            </a:pPr>
            <a:fld id="{F253CC74-BB68-43A1-BE84-E1FBACC28EA9}" type="datetimeFigureOut">
              <a:rPr lang="es-ES"/>
              <a:pPr>
                <a:defRPr/>
              </a:pPr>
              <a:t>03/05/2019</a:t>
            </a:fld>
            <a:endParaRPr lang="es-ES"/>
          </a:p>
        </p:txBody>
      </p:sp>
      <p:sp>
        <p:nvSpPr>
          <p:cNvPr id="5" name="4 Marcador de pie de página">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p:cNvPr>
          <p:cNvSpPr>
            <a:spLocks noGrp="1"/>
          </p:cNvSpPr>
          <p:nvPr>
            <p:ph type="sldNum" sz="quarter" idx="12"/>
          </p:nvPr>
        </p:nvSpPr>
        <p:spPr/>
        <p:txBody>
          <a:bodyPr/>
          <a:lstStyle>
            <a:lvl1pPr>
              <a:defRPr/>
            </a:lvl1pPr>
          </a:lstStyle>
          <a:p>
            <a:pPr>
              <a:defRPr/>
            </a:pPr>
            <a:fld id="{F51A210A-F065-405B-8722-072EC51FC92B}" type="slidenum">
              <a:rPr lang="es-ES" altLang="es-ES"/>
              <a:pPr>
                <a:defRPr/>
              </a:pPr>
              <a:t>‹Nr.›</a:t>
            </a:fld>
            <a:endParaRPr lang="es-ES" alt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a:extLst/>
          </p:cNvPr>
          <p:cNvSpPr>
            <a:spLocks noGrp="1"/>
          </p:cNvSpPr>
          <p:nvPr>
            <p:ph type="dt" sz="half" idx="10"/>
          </p:nvPr>
        </p:nvSpPr>
        <p:spPr/>
        <p:txBody>
          <a:bodyPr/>
          <a:lstStyle>
            <a:lvl1pPr>
              <a:defRPr/>
            </a:lvl1pPr>
          </a:lstStyle>
          <a:p>
            <a:pPr>
              <a:defRPr/>
            </a:pPr>
            <a:fld id="{F297CD3B-268C-4FFA-80A0-E046B5CFCC45}" type="datetimeFigureOut">
              <a:rPr lang="es-ES"/>
              <a:pPr>
                <a:defRPr/>
              </a:pPr>
              <a:t>03/05/2019</a:t>
            </a:fld>
            <a:endParaRPr lang="es-ES"/>
          </a:p>
        </p:txBody>
      </p:sp>
      <p:sp>
        <p:nvSpPr>
          <p:cNvPr id="5" name="4 Marcador de pie de página">
            <a:extLst/>
          </p:cNvPr>
          <p:cNvSpPr>
            <a:spLocks noGrp="1"/>
          </p:cNvSpPr>
          <p:nvPr>
            <p:ph type="ftr" sz="quarter" idx="11"/>
          </p:nvPr>
        </p:nvSpPr>
        <p:spPr/>
        <p:txBody>
          <a:bodyPr/>
          <a:lstStyle>
            <a:lvl1pPr>
              <a:defRPr/>
            </a:lvl1pPr>
          </a:lstStyle>
          <a:p>
            <a:pPr>
              <a:defRPr/>
            </a:pPr>
            <a:endParaRPr lang="es-ES"/>
          </a:p>
        </p:txBody>
      </p:sp>
      <p:sp>
        <p:nvSpPr>
          <p:cNvPr id="6" name="5 Marcador de número de diapositiva">
            <a:extLst/>
          </p:cNvPr>
          <p:cNvSpPr>
            <a:spLocks noGrp="1"/>
          </p:cNvSpPr>
          <p:nvPr>
            <p:ph type="sldNum" sz="quarter" idx="12"/>
          </p:nvPr>
        </p:nvSpPr>
        <p:spPr/>
        <p:txBody>
          <a:bodyPr/>
          <a:lstStyle>
            <a:lvl1pPr>
              <a:defRPr/>
            </a:lvl1pPr>
          </a:lstStyle>
          <a:p>
            <a:pPr>
              <a:defRPr/>
            </a:pPr>
            <a:fld id="{4B819166-E270-4C2C-93D2-8B26236D0558}" type="slidenum">
              <a:rPr lang="es-ES" altLang="es-ES"/>
              <a:pPr>
                <a:defRPr/>
              </a:pPr>
              <a:t>‹Nr.›</a:t>
            </a:fld>
            <a:endParaRPr lang="es-ES" alt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3 Marcador de fecha">
            <a:extLst/>
          </p:cNvPr>
          <p:cNvSpPr>
            <a:spLocks noGrp="1"/>
          </p:cNvSpPr>
          <p:nvPr>
            <p:ph type="dt" sz="half" idx="10"/>
          </p:nvPr>
        </p:nvSpPr>
        <p:spPr/>
        <p:txBody>
          <a:bodyPr/>
          <a:lstStyle>
            <a:lvl1pPr>
              <a:defRPr/>
            </a:lvl1pPr>
          </a:lstStyle>
          <a:p>
            <a:pPr>
              <a:defRPr/>
            </a:pPr>
            <a:fld id="{B736D52C-7003-4CE2-817B-525B877C8FBF}" type="datetimeFigureOut">
              <a:rPr lang="es-ES"/>
              <a:pPr>
                <a:defRPr/>
              </a:pPr>
              <a:t>03/05/2019</a:t>
            </a:fld>
            <a:endParaRPr lang="es-ES"/>
          </a:p>
        </p:txBody>
      </p:sp>
      <p:sp>
        <p:nvSpPr>
          <p:cNvPr id="6" name="4 Marcador de pie de página">
            <a:extLst/>
          </p:cNvPr>
          <p:cNvSpPr>
            <a:spLocks noGrp="1"/>
          </p:cNvSpPr>
          <p:nvPr>
            <p:ph type="ftr" sz="quarter" idx="11"/>
          </p:nvPr>
        </p:nvSpPr>
        <p:spPr/>
        <p:txBody>
          <a:bodyPr/>
          <a:lstStyle>
            <a:lvl1pPr>
              <a:defRPr/>
            </a:lvl1pPr>
          </a:lstStyle>
          <a:p>
            <a:pPr>
              <a:defRPr/>
            </a:pPr>
            <a:endParaRPr lang="es-ES"/>
          </a:p>
        </p:txBody>
      </p:sp>
      <p:sp>
        <p:nvSpPr>
          <p:cNvPr id="7" name="5 Marcador de número de diapositiva">
            <a:extLst/>
          </p:cNvPr>
          <p:cNvSpPr>
            <a:spLocks noGrp="1"/>
          </p:cNvSpPr>
          <p:nvPr>
            <p:ph type="sldNum" sz="quarter" idx="12"/>
          </p:nvPr>
        </p:nvSpPr>
        <p:spPr/>
        <p:txBody>
          <a:bodyPr/>
          <a:lstStyle>
            <a:lvl1pPr>
              <a:defRPr/>
            </a:lvl1pPr>
          </a:lstStyle>
          <a:p>
            <a:pPr>
              <a:defRPr/>
            </a:pPr>
            <a:fld id="{499F7524-3CED-4A25-91E6-712CE47E7AAF}" type="slidenum">
              <a:rPr lang="es-ES" altLang="es-ES"/>
              <a:pPr>
                <a:defRPr/>
              </a:pPr>
              <a:t>‹Nr.›</a:t>
            </a:fld>
            <a:endParaRPr lang="es-ES" alt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3 Marcador de fecha">
            <a:extLst/>
          </p:cNvPr>
          <p:cNvSpPr>
            <a:spLocks noGrp="1"/>
          </p:cNvSpPr>
          <p:nvPr>
            <p:ph type="dt" sz="half" idx="10"/>
          </p:nvPr>
        </p:nvSpPr>
        <p:spPr/>
        <p:txBody>
          <a:bodyPr/>
          <a:lstStyle>
            <a:lvl1pPr>
              <a:defRPr/>
            </a:lvl1pPr>
          </a:lstStyle>
          <a:p>
            <a:pPr>
              <a:defRPr/>
            </a:pPr>
            <a:fld id="{16DF0F3B-A903-49C0-863B-88B501BB9E64}" type="datetimeFigureOut">
              <a:rPr lang="es-ES"/>
              <a:pPr>
                <a:defRPr/>
              </a:pPr>
              <a:t>03/05/2019</a:t>
            </a:fld>
            <a:endParaRPr lang="es-ES"/>
          </a:p>
        </p:txBody>
      </p:sp>
      <p:sp>
        <p:nvSpPr>
          <p:cNvPr id="8" name="4 Marcador de pie de página">
            <a:extLst/>
          </p:cNvPr>
          <p:cNvSpPr>
            <a:spLocks noGrp="1"/>
          </p:cNvSpPr>
          <p:nvPr>
            <p:ph type="ftr" sz="quarter" idx="11"/>
          </p:nvPr>
        </p:nvSpPr>
        <p:spPr/>
        <p:txBody>
          <a:bodyPr/>
          <a:lstStyle>
            <a:lvl1pPr>
              <a:defRPr/>
            </a:lvl1pPr>
          </a:lstStyle>
          <a:p>
            <a:pPr>
              <a:defRPr/>
            </a:pPr>
            <a:endParaRPr lang="es-ES"/>
          </a:p>
        </p:txBody>
      </p:sp>
      <p:sp>
        <p:nvSpPr>
          <p:cNvPr id="9" name="5 Marcador de número de diapositiva">
            <a:extLst/>
          </p:cNvPr>
          <p:cNvSpPr>
            <a:spLocks noGrp="1"/>
          </p:cNvSpPr>
          <p:nvPr>
            <p:ph type="sldNum" sz="quarter" idx="12"/>
          </p:nvPr>
        </p:nvSpPr>
        <p:spPr/>
        <p:txBody>
          <a:bodyPr/>
          <a:lstStyle>
            <a:lvl1pPr>
              <a:defRPr/>
            </a:lvl1pPr>
          </a:lstStyle>
          <a:p>
            <a:pPr>
              <a:defRPr/>
            </a:pPr>
            <a:fld id="{50029D0E-97FF-4446-88AE-5454AAD482C7}" type="slidenum">
              <a:rPr lang="es-ES" altLang="es-ES"/>
              <a:pPr>
                <a:defRPr/>
              </a:pPr>
              <a:t>‹Nr.›</a:t>
            </a:fld>
            <a:endParaRPr lang="es-ES" alt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3 Marcador de fecha">
            <a:extLst/>
          </p:cNvPr>
          <p:cNvSpPr>
            <a:spLocks noGrp="1"/>
          </p:cNvSpPr>
          <p:nvPr>
            <p:ph type="dt" sz="half" idx="10"/>
          </p:nvPr>
        </p:nvSpPr>
        <p:spPr/>
        <p:txBody>
          <a:bodyPr/>
          <a:lstStyle>
            <a:lvl1pPr>
              <a:defRPr/>
            </a:lvl1pPr>
          </a:lstStyle>
          <a:p>
            <a:pPr>
              <a:defRPr/>
            </a:pPr>
            <a:fld id="{D20328F2-39E0-43E6-8268-1F8FE79D1BC3}" type="datetimeFigureOut">
              <a:rPr lang="es-ES"/>
              <a:pPr>
                <a:defRPr/>
              </a:pPr>
              <a:t>03/05/2019</a:t>
            </a:fld>
            <a:endParaRPr lang="es-ES"/>
          </a:p>
        </p:txBody>
      </p:sp>
      <p:sp>
        <p:nvSpPr>
          <p:cNvPr id="4" name="4 Marcador de pie de página">
            <a:extLst/>
          </p:cNvPr>
          <p:cNvSpPr>
            <a:spLocks noGrp="1"/>
          </p:cNvSpPr>
          <p:nvPr>
            <p:ph type="ftr" sz="quarter" idx="11"/>
          </p:nvPr>
        </p:nvSpPr>
        <p:spPr/>
        <p:txBody>
          <a:bodyPr/>
          <a:lstStyle>
            <a:lvl1pPr>
              <a:defRPr/>
            </a:lvl1pPr>
          </a:lstStyle>
          <a:p>
            <a:pPr>
              <a:defRPr/>
            </a:pPr>
            <a:endParaRPr lang="es-ES"/>
          </a:p>
        </p:txBody>
      </p:sp>
      <p:sp>
        <p:nvSpPr>
          <p:cNvPr id="5" name="5 Marcador de número de diapositiva">
            <a:extLst/>
          </p:cNvPr>
          <p:cNvSpPr>
            <a:spLocks noGrp="1"/>
          </p:cNvSpPr>
          <p:nvPr>
            <p:ph type="sldNum" sz="quarter" idx="12"/>
          </p:nvPr>
        </p:nvSpPr>
        <p:spPr/>
        <p:txBody>
          <a:bodyPr/>
          <a:lstStyle>
            <a:lvl1pPr>
              <a:defRPr/>
            </a:lvl1pPr>
          </a:lstStyle>
          <a:p>
            <a:pPr>
              <a:defRPr/>
            </a:pPr>
            <a:fld id="{D3805154-21C2-4814-A952-705C8C875B3B}" type="slidenum">
              <a:rPr lang="es-ES" altLang="es-ES"/>
              <a:pPr>
                <a:defRPr/>
              </a:pPr>
              <a:t>‹Nr.›</a:t>
            </a:fld>
            <a:endParaRPr lang="es-ES" altLang="es-ES"/>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theme" Target="../theme/theme2.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2.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3.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3.xml"/><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4.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4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5.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685800" y="1066800"/>
            <a:ext cx="7772400" cy="502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de-DE" altLang="de-DE" smtClean="0"/>
              <a:t>Klicken Sie, um die Formate des Vorlagentextes zu bearbeiten</a:t>
            </a:r>
          </a:p>
          <a:p>
            <a:pPr lvl="1"/>
            <a:r>
              <a:rPr lang="de-DE" altLang="de-DE" smtClean="0"/>
              <a:t>Zweite Ebene</a:t>
            </a:r>
          </a:p>
          <a:p>
            <a:pPr lvl="2"/>
            <a:r>
              <a:rPr lang="de-DE" altLang="de-DE" smtClean="0"/>
              <a:t>Dritte Ebene</a:t>
            </a:r>
          </a:p>
          <a:p>
            <a:pPr lvl="3"/>
            <a:r>
              <a:rPr lang="de-DE" altLang="de-DE" smtClean="0"/>
              <a:t>Vierte Ebene</a:t>
            </a:r>
          </a:p>
          <a:p>
            <a:pPr lvl="4"/>
            <a:r>
              <a:rPr lang="de-DE" altLang="de-DE" smtClean="0"/>
              <a:t>Fünfte Ebene</a:t>
            </a:r>
          </a:p>
        </p:txBody>
      </p:sp>
      <p:sp>
        <p:nvSpPr>
          <p:cNvPr id="16" name="Rectangle 18">
            <a:extLst/>
          </p:cNvPr>
          <p:cNvSpPr>
            <a:spLocks noGrp="1" noChangeArrowheads="1"/>
          </p:cNvSpPr>
          <p:nvPr>
            <p:ph type="sldNum" sz="quarter" idx="4"/>
          </p:nvPr>
        </p:nvSpPr>
        <p:spPr bwMode="auto">
          <a:xfrm>
            <a:off x="7848600" y="6172200"/>
            <a:ext cx="609600" cy="457200"/>
          </a:xfrm>
          <a:prstGeom prst="rect">
            <a:avLst/>
          </a:prstGeom>
          <a:extLst/>
        </p:spPr>
        <p:txBody>
          <a:bodyPr vert="horz" wrap="square" lIns="91440" tIns="45720" rIns="91440" bIns="45720" numCol="1" anchor="t" anchorCtr="0" compatLnSpc="1">
            <a:prstTxWarp prst="textNoShape">
              <a:avLst/>
            </a:prstTxWarp>
          </a:bodyPr>
          <a:lstStyle>
            <a:lvl1pPr algn="r">
              <a:defRPr sz="1400">
                <a:latin typeface="+mn-lt"/>
              </a:defRPr>
            </a:lvl1pPr>
          </a:lstStyle>
          <a:p>
            <a:pPr>
              <a:defRPr/>
            </a:pPr>
            <a:endParaRPr lang="de-DE"/>
          </a:p>
        </p:txBody>
      </p:sp>
    </p:spTree>
  </p:cSld>
  <p:clrMap bg1="lt1" tx1="dk1" bg2="lt2" tx2="dk2" accent1="accent1" accent2="accent2" accent3="accent3" accent4="accent4" accent5="accent5" accent6="accent6" hlink="hlink" folHlink="folHlink"/>
  <p:sldLayoutIdLst>
    <p:sldLayoutId id="2147484110" r:id="rId1"/>
    <p:sldLayoutId id="2147484111" r:id="rId2"/>
    <p:sldLayoutId id="2147484112" r:id="rId3"/>
  </p:sldLayoutIdLst>
  <p:txStyles>
    <p:titleStyle>
      <a:lvl1pPr algn="ctr" rtl="0" eaLnBrk="0" fontAlgn="base" hangingPunct="0">
        <a:spcBef>
          <a:spcPct val="0"/>
        </a:spcBef>
        <a:spcAft>
          <a:spcPct val="0"/>
        </a:spcAft>
        <a:defRPr sz="1400">
          <a:solidFill>
            <a:schemeClr val="tx2"/>
          </a:solidFill>
          <a:latin typeface="+mj-lt"/>
          <a:ea typeface="+mj-ea"/>
          <a:cs typeface="+mj-cs"/>
        </a:defRPr>
      </a:lvl1pPr>
      <a:lvl2pPr algn="ctr" rtl="0" eaLnBrk="0" fontAlgn="base" hangingPunct="0">
        <a:spcBef>
          <a:spcPct val="0"/>
        </a:spcBef>
        <a:spcAft>
          <a:spcPct val="0"/>
        </a:spcAft>
        <a:defRPr sz="1400">
          <a:solidFill>
            <a:schemeClr val="tx2"/>
          </a:solidFill>
          <a:latin typeface="Arial" charset="0"/>
        </a:defRPr>
      </a:lvl2pPr>
      <a:lvl3pPr algn="ctr" rtl="0" eaLnBrk="0" fontAlgn="base" hangingPunct="0">
        <a:spcBef>
          <a:spcPct val="0"/>
        </a:spcBef>
        <a:spcAft>
          <a:spcPct val="0"/>
        </a:spcAft>
        <a:defRPr sz="1400">
          <a:solidFill>
            <a:schemeClr val="tx2"/>
          </a:solidFill>
          <a:latin typeface="Arial" charset="0"/>
        </a:defRPr>
      </a:lvl3pPr>
      <a:lvl4pPr algn="ctr" rtl="0" eaLnBrk="0" fontAlgn="base" hangingPunct="0">
        <a:spcBef>
          <a:spcPct val="0"/>
        </a:spcBef>
        <a:spcAft>
          <a:spcPct val="0"/>
        </a:spcAft>
        <a:defRPr sz="1400">
          <a:solidFill>
            <a:schemeClr val="tx2"/>
          </a:solidFill>
          <a:latin typeface="Arial" charset="0"/>
        </a:defRPr>
      </a:lvl4pPr>
      <a:lvl5pPr algn="ctr" rtl="0" eaLnBrk="0" fontAlgn="base" hangingPunct="0">
        <a:spcBef>
          <a:spcPct val="0"/>
        </a:spcBef>
        <a:spcAft>
          <a:spcPct val="0"/>
        </a:spcAft>
        <a:defRPr sz="1400">
          <a:solidFill>
            <a:schemeClr val="tx2"/>
          </a:solidFill>
          <a:latin typeface="Arial" charset="0"/>
        </a:defRPr>
      </a:lvl5pPr>
      <a:lvl6pPr marL="457200" algn="ctr" rtl="0" eaLnBrk="0" fontAlgn="base" hangingPunct="0">
        <a:spcBef>
          <a:spcPct val="0"/>
        </a:spcBef>
        <a:spcAft>
          <a:spcPct val="0"/>
        </a:spcAft>
        <a:defRPr sz="1400">
          <a:solidFill>
            <a:schemeClr val="tx2"/>
          </a:solidFill>
          <a:latin typeface="Arial" charset="0"/>
        </a:defRPr>
      </a:lvl6pPr>
      <a:lvl7pPr marL="914400" algn="ctr" rtl="0" eaLnBrk="0" fontAlgn="base" hangingPunct="0">
        <a:spcBef>
          <a:spcPct val="0"/>
        </a:spcBef>
        <a:spcAft>
          <a:spcPct val="0"/>
        </a:spcAft>
        <a:defRPr sz="1400">
          <a:solidFill>
            <a:schemeClr val="tx2"/>
          </a:solidFill>
          <a:latin typeface="Arial" charset="0"/>
        </a:defRPr>
      </a:lvl7pPr>
      <a:lvl8pPr marL="1371600" algn="ctr" rtl="0" eaLnBrk="0" fontAlgn="base" hangingPunct="0">
        <a:spcBef>
          <a:spcPct val="0"/>
        </a:spcBef>
        <a:spcAft>
          <a:spcPct val="0"/>
        </a:spcAft>
        <a:defRPr sz="1400">
          <a:solidFill>
            <a:schemeClr val="tx2"/>
          </a:solidFill>
          <a:latin typeface="Arial" charset="0"/>
        </a:defRPr>
      </a:lvl8pPr>
      <a:lvl9pPr marL="1828800" algn="ctr" rtl="0" eaLnBrk="0" fontAlgn="base" hangingPunct="0">
        <a:spcBef>
          <a:spcPct val="0"/>
        </a:spcBef>
        <a:spcAft>
          <a:spcPct val="0"/>
        </a:spcAft>
        <a:defRPr sz="1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eaLnBrk="0" fontAlgn="base" hangingPunct="0">
        <a:spcBef>
          <a:spcPct val="20000"/>
        </a:spcBef>
        <a:spcAft>
          <a:spcPct val="0"/>
        </a:spcAft>
        <a:buChar char="»"/>
        <a:defRPr sz="2000">
          <a:solidFill>
            <a:schemeClr val="tx1"/>
          </a:solidFill>
          <a:latin typeface="+mn-lt"/>
        </a:defRPr>
      </a:lvl6pPr>
      <a:lvl7pPr marL="2971800" indent="-228600" algn="l" rtl="0" eaLnBrk="0" fontAlgn="base" hangingPunct="0">
        <a:spcBef>
          <a:spcPct val="20000"/>
        </a:spcBef>
        <a:spcAft>
          <a:spcPct val="0"/>
        </a:spcAft>
        <a:buChar char="»"/>
        <a:defRPr sz="2000">
          <a:solidFill>
            <a:schemeClr val="tx1"/>
          </a:solidFill>
          <a:latin typeface="+mn-lt"/>
        </a:defRPr>
      </a:lvl7pPr>
      <a:lvl8pPr marL="3429000" indent="-228600" algn="l" rtl="0" eaLnBrk="0" fontAlgn="base" hangingPunct="0">
        <a:spcBef>
          <a:spcPct val="20000"/>
        </a:spcBef>
        <a:spcAft>
          <a:spcPct val="0"/>
        </a:spcAft>
        <a:buChar char="»"/>
        <a:defRPr sz="2000">
          <a:solidFill>
            <a:schemeClr val="tx1"/>
          </a:solidFill>
          <a:latin typeface="+mn-lt"/>
        </a:defRPr>
      </a:lvl8pPr>
      <a:lvl9pPr marL="3886200" indent="-228600" algn="l" rtl="0" eaLnBrk="0" fontAlgn="base" hangingPunct="0">
        <a:spcBef>
          <a:spcPct val="20000"/>
        </a:spcBef>
        <a:spcAft>
          <a:spcPct val="0"/>
        </a:spcAft>
        <a:buChar char="»"/>
        <a:defRPr sz="20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2051"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F9043E0C-66AD-41A9-A655-D7A3770C8B79}" type="datetimeFigureOut">
              <a:rPr lang="es-ES"/>
              <a:pPr>
                <a:defRPr/>
              </a:pPr>
              <a:t>03/05/2019</a:t>
            </a:fld>
            <a:endParaRPr lang="es-ES"/>
          </a:p>
        </p:txBody>
      </p:sp>
      <p:sp>
        <p:nvSpPr>
          <p:cNvPr id="5" name="4 Marcador de pie de página">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s-ES"/>
          </a:p>
        </p:txBody>
      </p:sp>
      <p:sp>
        <p:nvSpPr>
          <p:cNvPr id="6" name="5 Marcador de número de diapositiva">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9A5B1581-3CCE-4625-A5BF-ADCEB1EB6FF5}" type="slidenum">
              <a:rPr lang="es-ES" altLang="es-ES"/>
              <a:pPr>
                <a:defRPr/>
              </a:pPr>
              <a:t>‹Nr.›</a:t>
            </a:fld>
            <a:endParaRPr lang="es-ES" altLang="es-ES"/>
          </a:p>
        </p:txBody>
      </p:sp>
    </p:spTree>
  </p:cSld>
  <p:clrMap bg1="lt1" tx1="dk1" bg2="lt2" tx2="dk2" accent1="accent1" accent2="accent2" accent3="accent3" accent4="accent4" accent5="accent5" accent6="accent6" hlink="hlink" folHlink="folHlink"/>
  <p:sldLayoutIdLst>
    <p:sldLayoutId id="2147484066" r:id="rId1"/>
    <p:sldLayoutId id="2147484067" r:id="rId2"/>
    <p:sldLayoutId id="2147484068" r:id="rId3"/>
    <p:sldLayoutId id="2147484069" r:id="rId4"/>
    <p:sldLayoutId id="2147484070" r:id="rId5"/>
    <p:sldLayoutId id="2147484071" r:id="rId6"/>
    <p:sldLayoutId id="2147484072" r:id="rId7"/>
    <p:sldLayoutId id="2147484073" r:id="rId8"/>
    <p:sldLayoutId id="2147484074" r:id="rId9"/>
    <p:sldLayoutId id="2147484075" r:id="rId10"/>
    <p:sldLayoutId id="2147484076"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074"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3075"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4A4F781F-A0B2-48B7-A58D-385ADD27D17A}" type="datetimeFigureOut">
              <a:rPr lang="es-ES"/>
              <a:pPr>
                <a:defRPr/>
              </a:pPr>
              <a:t>03/05/2019</a:t>
            </a:fld>
            <a:endParaRPr lang="es-ES"/>
          </a:p>
        </p:txBody>
      </p:sp>
      <p:sp>
        <p:nvSpPr>
          <p:cNvPr id="5" name="4 Marcador de pie de página">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s-ES"/>
          </a:p>
        </p:txBody>
      </p:sp>
      <p:sp>
        <p:nvSpPr>
          <p:cNvPr id="6" name="5 Marcador de número de diapositiva">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8174EC4F-19C0-4AB0-AE80-CD60C1F4E5DC}" type="slidenum">
              <a:rPr lang="es-ES" altLang="es-ES"/>
              <a:pPr>
                <a:defRPr/>
              </a:pPr>
              <a:t>‹Nr.›</a:t>
            </a:fld>
            <a:endParaRPr lang="es-ES" altLang="es-ES"/>
          </a:p>
        </p:txBody>
      </p:sp>
    </p:spTree>
  </p:cSld>
  <p:clrMap bg1="lt1" tx1="dk1" bg2="lt2" tx2="dk2" accent1="accent1" accent2="accent2" accent3="accent3" accent4="accent4" accent5="accent5" accent6="accent6" hlink="hlink" folHlink="folHlink"/>
  <p:sldLayoutIdLst>
    <p:sldLayoutId id="2147484077" r:id="rId1"/>
    <p:sldLayoutId id="2147484078" r:id="rId2"/>
    <p:sldLayoutId id="2147484079" r:id="rId3"/>
    <p:sldLayoutId id="2147484080" r:id="rId4"/>
    <p:sldLayoutId id="2147484081" r:id="rId5"/>
    <p:sldLayoutId id="2147484082" r:id="rId6"/>
    <p:sldLayoutId id="2147484083" r:id="rId7"/>
    <p:sldLayoutId id="2147484084" r:id="rId8"/>
    <p:sldLayoutId id="2147484085" r:id="rId9"/>
    <p:sldLayoutId id="2147484086" r:id="rId10"/>
    <p:sldLayoutId id="2147484087"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4098"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4099"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2A61A84D-33F4-4DFC-A563-4B410E4A17BE}" type="datetimeFigureOut">
              <a:rPr lang="es-ES"/>
              <a:pPr>
                <a:defRPr/>
              </a:pPr>
              <a:t>03/05/2019</a:t>
            </a:fld>
            <a:endParaRPr lang="es-ES"/>
          </a:p>
        </p:txBody>
      </p:sp>
      <p:sp>
        <p:nvSpPr>
          <p:cNvPr id="5" name="4 Marcador de pie de página">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s-ES"/>
          </a:p>
        </p:txBody>
      </p:sp>
      <p:sp>
        <p:nvSpPr>
          <p:cNvPr id="6" name="5 Marcador de número de diapositiva">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7AD3DF4B-8D74-4605-B1EB-DE909AECC881}" type="slidenum">
              <a:rPr lang="es-ES" altLang="es-ES"/>
              <a:pPr>
                <a:defRPr/>
              </a:pPr>
              <a:t>‹Nr.›</a:t>
            </a:fld>
            <a:endParaRPr lang="es-ES" altLang="es-ES"/>
          </a:p>
        </p:txBody>
      </p:sp>
    </p:spTree>
  </p:cSld>
  <p:clrMap bg1="lt1" tx1="dk1" bg2="lt2" tx2="dk2" accent1="accent1" accent2="accent2" accent3="accent3" accent4="accent4" accent5="accent5" accent6="accent6" hlink="hlink" folHlink="folHlink"/>
  <p:sldLayoutIdLst>
    <p:sldLayoutId id="2147484088" r:id="rId1"/>
    <p:sldLayoutId id="2147484089" r:id="rId2"/>
    <p:sldLayoutId id="2147484090" r:id="rId3"/>
    <p:sldLayoutId id="2147484091" r:id="rId4"/>
    <p:sldLayoutId id="2147484092" r:id="rId5"/>
    <p:sldLayoutId id="2147484093" r:id="rId6"/>
    <p:sldLayoutId id="2147484094" r:id="rId7"/>
    <p:sldLayoutId id="2147484095" r:id="rId8"/>
    <p:sldLayoutId id="2147484096" r:id="rId9"/>
    <p:sldLayoutId id="2147484097" r:id="rId10"/>
    <p:sldLayoutId id="2147484098"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5122" name="1 Marcador de título"/>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s-ES" altLang="es-ES" smtClean="0"/>
              <a:t>Haga clic para modificar el estilo de título del patrón</a:t>
            </a:r>
          </a:p>
        </p:txBody>
      </p:sp>
      <p:sp>
        <p:nvSpPr>
          <p:cNvPr id="5123" name="2 Marcador de texto"/>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s-ES" altLang="es-ES" smtClean="0"/>
              <a:t>Haga clic para modificar el estilo de texto del patrón</a:t>
            </a:r>
          </a:p>
          <a:p>
            <a:pPr lvl="1"/>
            <a:r>
              <a:rPr lang="es-ES" altLang="es-ES" smtClean="0"/>
              <a:t>Segundo nivel</a:t>
            </a:r>
          </a:p>
          <a:p>
            <a:pPr lvl="2"/>
            <a:r>
              <a:rPr lang="es-ES" altLang="es-ES" smtClean="0"/>
              <a:t>Tercer nivel</a:t>
            </a:r>
          </a:p>
          <a:p>
            <a:pPr lvl="3"/>
            <a:r>
              <a:rPr lang="es-ES" altLang="es-ES" smtClean="0"/>
              <a:t>Cuarto nivel</a:t>
            </a:r>
          </a:p>
          <a:p>
            <a:pPr lvl="4"/>
            <a:r>
              <a:rPr lang="es-ES" altLang="es-ES" smtClean="0"/>
              <a:t>Quinto nivel</a:t>
            </a:r>
          </a:p>
        </p:txBody>
      </p:sp>
      <p:sp>
        <p:nvSpPr>
          <p:cNvPr id="4" name="3 Marcador de fecha">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Arial" charset="0"/>
              </a:defRPr>
            </a:lvl1pPr>
          </a:lstStyle>
          <a:p>
            <a:pPr>
              <a:defRPr/>
            </a:pPr>
            <a:fld id="{61B4ADF7-F760-43B5-8B99-DCD41138B958}" type="datetimeFigureOut">
              <a:rPr lang="es-ES"/>
              <a:pPr>
                <a:defRPr/>
              </a:pPr>
              <a:t>03/05/2019</a:t>
            </a:fld>
            <a:endParaRPr lang="es-ES"/>
          </a:p>
        </p:txBody>
      </p:sp>
      <p:sp>
        <p:nvSpPr>
          <p:cNvPr id="5" name="4 Marcador de pie de página">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latin typeface="Arial" charset="0"/>
              </a:defRPr>
            </a:lvl1pPr>
          </a:lstStyle>
          <a:p>
            <a:pPr>
              <a:defRPr/>
            </a:pPr>
            <a:endParaRPr lang="es-ES"/>
          </a:p>
        </p:txBody>
      </p:sp>
      <p:sp>
        <p:nvSpPr>
          <p:cNvPr id="6" name="5 Marcador de número de diapositiva">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defRPr>
            </a:lvl1pPr>
          </a:lstStyle>
          <a:p>
            <a:pPr>
              <a:defRPr/>
            </a:pPr>
            <a:fld id="{5B73B6AE-DD80-46F4-A507-F95DB178537B}" type="slidenum">
              <a:rPr lang="es-ES" altLang="es-ES"/>
              <a:pPr>
                <a:defRPr/>
              </a:pPr>
              <a:t>‹Nr.›</a:t>
            </a:fld>
            <a:endParaRPr lang="es-ES" altLang="es-ES"/>
          </a:p>
        </p:txBody>
      </p:sp>
    </p:spTree>
  </p:cSld>
  <p:clrMap bg1="lt1" tx1="dk1" bg2="lt2" tx2="dk2" accent1="accent1" accent2="accent2" accent3="accent3" accent4="accent4" accent5="accent5" accent6="accent6" hlink="hlink" folHlink="folHlink"/>
  <p:sldLayoutIdLst>
    <p:sldLayoutId id="2147484099" r:id="rId1"/>
    <p:sldLayoutId id="2147484100" r:id="rId2"/>
    <p:sldLayoutId id="2147484101" r:id="rId3"/>
    <p:sldLayoutId id="2147484102" r:id="rId4"/>
    <p:sldLayoutId id="2147484103" r:id="rId5"/>
    <p:sldLayoutId id="2147484104" r:id="rId6"/>
    <p:sldLayoutId id="2147484105" r:id="rId7"/>
    <p:sldLayoutId id="2147484106" r:id="rId8"/>
    <p:sldLayoutId id="2147484107" r:id="rId9"/>
    <p:sldLayoutId id="2147484108" r:id="rId10"/>
    <p:sldLayoutId id="214748410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ctrTitle" idx="4294967295"/>
          </p:nvPr>
        </p:nvSpPr>
        <p:spPr bwMode="auto">
          <a:xfrm>
            <a:off x="684213" y="1412875"/>
            <a:ext cx="7772400" cy="2530475"/>
          </a:xfrm>
          <a:prstGeom prst="rect">
            <a:avLst/>
          </a:prstGeom>
          <a:solidFill>
            <a:srgbClr val="FFFFFF"/>
          </a:solidFill>
          <a:ln>
            <a:solidFill>
              <a:srgbClr val="000000"/>
            </a:solidFill>
            <a:miter lim="800000"/>
            <a:headEnd/>
            <a:tailEnd/>
          </a:ln>
        </p:spPr>
        <p:txBody>
          <a:bodyPr anchor="ctr"/>
          <a:lstStyle/>
          <a:p>
            <a:r>
              <a:rPr lang="en-US" altLang="de-DE" sz="2400" smtClean="0"/>
              <a:t>ICSAS </a:t>
            </a:r>
            <a:br>
              <a:rPr lang="en-US" altLang="de-DE" sz="2400" smtClean="0"/>
            </a:br>
            <a:r>
              <a:rPr lang="en-US" altLang="de-DE" sz="2400" smtClean="0"/>
              <a:t>-</a:t>
            </a:r>
            <a:br>
              <a:rPr lang="en-US" altLang="de-DE" sz="2400" smtClean="0"/>
            </a:br>
            <a:r>
              <a:rPr lang="en-US" altLang="de-DE" sz="2400" smtClean="0"/>
              <a:t>A Case Study on Supporting and Hindering Factors for Apprenticeships in</a:t>
            </a:r>
            <a:br>
              <a:rPr lang="en-US" altLang="de-DE" sz="2400" smtClean="0"/>
            </a:br>
            <a:r>
              <a:rPr lang="en-US" altLang="de-DE" sz="2400" smtClean="0"/>
              <a:t>Romania and</a:t>
            </a:r>
            <a:br>
              <a:rPr lang="en-US" altLang="de-DE" sz="2400" smtClean="0"/>
            </a:br>
            <a:r>
              <a:rPr lang="en-US" altLang="de-DE" sz="2400" smtClean="0"/>
              <a:t>Portugal</a:t>
            </a:r>
          </a:p>
        </p:txBody>
      </p:sp>
      <p:sp>
        <p:nvSpPr>
          <p:cNvPr id="56322" name="Rectangle 3"/>
          <p:cNvSpPr>
            <a:spLocks noGrp="1" noChangeArrowheads="1"/>
          </p:cNvSpPr>
          <p:nvPr>
            <p:ph type="subTitle" idx="4294967295"/>
          </p:nvPr>
        </p:nvSpPr>
        <p:spPr>
          <a:xfrm>
            <a:off x="1489075" y="4044950"/>
            <a:ext cx="6000750" cy="1311275"/>
          </a:xfrm>
        </p:spPr>
        <p:txBody>
          <a:bodyPr/>
          <a:lstStyle/>
          <a:p>
            <a:pPr marL="0" indent="0" algn="ctr">
              <a:buFontTx/>
              <a:buNone/>
              <a:defRPr/>
            </a:pPr>
            <a:r>
              <a:rPr lang="de-DE" altLang="de-DE" sz="2400" dirty="0" smtClean="0"/>
              <a:t>Andreas Saniter, ITB Uni Bremen</a:t>
            </a:r>
          </a:p>
          <a:p>
            <a:pPr marL="0" indent="0" algn="ctr">
              <a:buFontTx/>
              <a:buNone/>
              <a:defRPr/>
            </a:pPr>
            <a:r>
              <a:rPr lang="de-DE" altLang="de-DE" sz="2400" dirty="0" smtClean="0">
                <a:solidFill>
                  <a:schemeClr val="accent1">
                    <a:lumMod val="50000"/>
                  </a:schemeClr>
                </a:solidFill>
              </a:rPr>
              <a:t>Rosana Pérez, INESCOP, Elda</a:t>
            </a:r>
          </a:p>
          <a:p>
            <a:pPr marL="0" indent="0" algn="ctr">
              <a:buFontTx/>
              <a:buNone/>
              <a:defRPr/>
            </a:pPr>
            <a:r>
              <a:rPr lang="de-DE" altLang="de-DE" sz="2400" dirty="0" smtClean="0">
                <a:solidFill>
                  <a:schemeClr val="accent1">
                    <a:lumMod val="50000"/>
                  </a:schemeClr>
                </a:solidFill>
              </a:rPr>
              <a:t>03.05.2019, Crossing Boundaries, Valencia</a:t>
            </a:r>
          </a:p>
        </p:txBody>
      </p:sp>
      <p:pic>
        <p:nvPicPr>
          <p:cNvPr id="9220" name="Grafik 1"/>
          <p:cNvPicPr>
            <a:picLocks noChangeAspect="1"/>
          </p:cNvPicPr>
          <p:nvPr/>
        </p:nvPicPr>
        <p:blipFill>
          <a:blip r:embed="rId3" cstate="print"/>
          <a:srcRect/>
          <a:stretch>
            <a:fillRect/>
          </a:stretch>
        </p:blipFill>
        <p:spPr bwMode="auto">
          <a:xfrm>
            <a:off x="6311900" y="5345113"/>
            <a:ext cx="2263775" cy="646112"/>
          </a:xfrm>
          <a:prstGeom prst="rect">
            <a:avLst/>
          </a:prstGeom>
          <a:noFill/>
          <a:ln w="9525">
            <a:noFill/>
            <a:miter lim="800000"/>
            <a:headEnd/>
            <a:tailEnd/>
          </a:ln>
        </p:spPr>
      </p:pic>
      <p:sp>
        <p:nvSpPr>
          <p:cNvPr id="9221" name="Rechteck 2"/>
          <p:cNvSpPr>
            <a:spLocks noChangeArrowheads="1"/>
          </p:cNvSpPr>
          <p:nvPr/>
        </p:nvSpPr>
        <p:spPr bwMode="auto">
          <a:xfrm>
            <a:off x="6240463" y="6154738"/>
            <a:ext cx="2903537" cy="708025"/>
          </a:xfrm>
          <a:prstGeom prst="rect">
            <a:avLst/>
          </a:prstGeom>
          <a:noFill/>
          <a:ln w="9525">
            <a:noFill/>
            <a:miter lim="800000"/>
            <a:headEnd/>
            <a:tailEnd/>
          </a:ln>
        </p:spPr>
        <p:txBody>
          <a:bodyPr>
            <a:spAutoFit/>
          </a:bodyPr>
          <a:lstStyle/>
          <a:p>
            <a:r>
              <a:rPr lang="en-US" altLang="de-DE" sz="800"/>
              <a:t>This project has been funded with support from the European Commission. This publication reflects the views only of the author, and the Commission cannot be held responsible for any use which may be made of the information contained therein. </a:t>
            </a:r>
            <a:endParaRPr lang="de-DE" altLang="de-DE" sz="80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3673475" y="946150"/>
            <a:ext cx="2005013" cy="523875"/>
          </a:xfrm>
          <a:prstGeom prst="rect">
            <a:avLst/>
          </a:prstGeom>
          <a:noFill/>
          <a:ln w="9525">
            <a:noFill/>
            <a:miter lim="800000"/>
            <a:headEnd/>
            <a:tailEnd/>
          </a:ln>
        </p:spPr>
        <p:txBody>
          <a:bodyPr wrap="none">
            <a:spAutoFit/>
          </a:bodyPr>
          <a:lstStyle/>
          <a:p>
            <a:pPr algn="ctr"/>
            <a:r>
              <a:rPr lang="en-US" altLang="de-DE" sz="2800" b="1">
                <a:solidFill>
                  <a:srgbClr val="000000"/>
                </a:solidFill>
              </a:rPr>
              <a:t>Next steps</a:t>
            </a:r>
          </a:p>
        </p:txBody>
      </p:sp>
      <p:sp>
        <p:nvSpPr>
          <p:cNvPr id="11267" name="Text Box 4">
            <a:extLst/>
          </p:cNvPr>
          <p:cNvSpPr txBox="1">
            <a:spLocks noChangeArrowheads="1"/>
          </p:cNvSpPr>
          <p:nvPr/>
        </p:nvSpPr>
        <p:spPr bwMode="auto">
          <a:xfrm>
            <a:off x="685800" y="1671638"/>
            <a:ext cx="7646670" cy="4246562"/>
          </a:xfrm>
          <a:prstGeom prst="rect">
            <a:avLst/>
          </a:prstGeom>
          <a:noFill/>
          <a:ln w="6350">
            <a:solidFill>
              <a:srgbClr val="000000"/>
            </a:solidFill>
            <a:miter lim="800000"/>
            <a:headEnd/>
            <a:tailEnd/>
          </a:ln>
          <a:effectLst/>
          <a:extLst/>
        </p:spPr>
        <p:txBody>
          <a:bodyPr wrap="square">
            <a:spAutoFit/>
          </a:bodyPr>
          <a:lstStyle>
            <a:lvl1pPr marL="285750" indent="-285750">
              <a:spcBef>
                <a:spcPct val="20000"/>
              </a:spcBef>
              <a:buChar char="•"/>
              <a:tabLst>
                <a:tab pos="190500" algn="l"/>
                <a:tab pos="285750" algn="l"/>
              </a:tabLst>
              <a:defRPr sz="3200">
                <a:solidFill>
                  <a:schemeClr val="tx1"/>
                </a:solidFill>
                <a:latin typeface="Times New Roman" panose="02020603050405020304" pitchFamily="18" charset="0"/>
              </a:defRPr>
            </a:lvl1pPr>
            <a:lvl2pPr marL="742950" indent="-285750">
              <a:spcBef>
                <a:spcPct val="20000"/>
              </a:spcBef>
              <a:buChar char="–"/>
              <a:tabLst>
                <a:tab pos="190500" algn="l"/>
                <a:tab pos="285750" algn="l"/>
              </a:tabLst>
              <a:defRPr sz="2800">
                <a:solidFill>
                  <a:schemeClr val="tx1"/>
                </a:solidFill>
                <a:latin typeface="Times New Roman" panose="02020603050405020304" pitchFamily="18" charset="0"/>
              </a:defRPr>
            </a:lvl2pPr>
            <a:lvl3pPr marL="1143000" indent="-228600">
              <a:spcBef>
                <a:spcPct val="20000"/>
              </a:spcBef>
              <a:buChar char="•"/>
              <a:tabLst>
                <a:tab pos="190500" algn="l"/>
                <a:tab pos="285750" algn="l"/>
              </a:tabLst>
              <a:defRPr sz="2400">
                <a:solidFill>
                  <a:schemeClr val="tx1"/>
                </a:solidFill>
                <a:latin typeface="Times New Roman" panose="02020603050405020304" pitchFamily="18" charset="0"/>
              </a:defRPr>
            </a:lvl3pPr>
            <a:lvl4pPr marL="1600200" indent="-228600">
              <a:spcBef>
                <a:spcPct val="20000"/>
              </a:spcBef>
              <a:buChar char="–"/>
              <a:tabLst>
                <a:tab pos="190500" algn="l"/>
                <a:tab pos="285750" algn="l"/>
              </a:tabLst>
              <a:defRPr sz="2000">
                <a:solidFill>
                  <a:schemeClr val="tx1"/>
                </a:solidFill>
                <a:latin typeface="Times New Roman" panose="02020603050405020304" pitchFamily="18" charset="0"/>
              </a:defRPr>
            </a:lvl4pPr>
            <a:lvl5pPr marL="2057400" indent="-228600">
              <a:spcBef>
                <a:spcPct val="20000"/>
              </a:spcBef>
              <a:buChar char="»"/>
              <a:tabLst>
                <a:tab pos="190500" algn="l"/>
                <a:tab pos="28575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190500" algn="l"/>
                <a:tab pos="28575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190500" algn="l"/>
                <a:tab pos="28575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190500" algn="l"/>
                <a:tab pos="28575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190500" algn="l"/>
                <a:tab pos="285750" algn="l"/>
              </a:tabLst>
              <a:defRPr sz="2000">
                <a:solidFill>
                  <a:schemeClr val="tx1"/>
                </a:solidFill>
                <a:latin typeface="Times New Roman" panose="02020603050405020304" pitchFamily="18" charset="0"/>
              </a:defRPr>
            </a:lvl9pPr>
          </a:lstStyle>
          <a:p>
            <a:pPr algn="just">
              <a:lnSpc>
                <a:spcPct val="125000"/>
              </a:lnSpc>
              <a:spcBef>
                <a:spcPct val="0"/>
              </a:spcBef>
              <a:defRPr/>
            </a:pPr>
            <a:r>
              <a:rPr lang="en-US" altLang="de-DE" sz="1800" dirty="0">
                <a:latin typeface="Arial" panose="020B0604020202020204" pitchFamily="34" charset="0"/>
              </a:rPr>
              <a:t>PT group started already negotiations with competent bodies whether “our” ICSAS curriculum can be established to update an existing EQF level 2 qualification to a level 4 qualification.</a:t>
            </a:r>
          </a:p>
          <a:p>
            <a:pPr algn="just">
              <a:lnSpc>
                <a:spcPct val="125000"/>
              </a:lnSpc>
              <a:spcBef>
                <a:spcPct val="0"/>
              </a:spcBef>
              <a:defRPr/>
            </a:pPr>
            <a:endParaRPr lang="en-US" altLang="de-DE" sz="1800" dirty="0">
              <a:latin typeface="Arial" panose="020B0604020202020204" pitchFamily="34" charset="0"/>
              <a:sym typeface="Wingdings" panose="05000000000000000000" pitchFamily="2" charset="2"/>
            </a:endParaRPr>
          </a:p>
          <a:p>
            <a:pPr algn="just">
              <a:lnSpc>
                <a:spcPct val="125000"/>
              </a:lnSpc>
              <a:spcBef>
                <a:spcPct val="0"/>
              </a:spcBef>
              <a:defRPr/>
            </a:pPr>
            <a:r>
              <a:rPr lang="en-US" altLang="de-DE" sz="1800" dirty="0">
                <a:latin typeface="Arial" panose="020B0604020202020204" pitchFamily="34" charset="0"/>
                <a:sym typeface="Wingdings" panose="05000000000000000000" pitchFamily="2" charset="2"/>
              </a:rPr>
              <a:t>RO colleagues see the potential that their finding could initiate the (re-</a:t>
            </a:r>
            <a:r>
              <a:rPr lang="en-US" altLang="de-DE" sz="1800" dirty="0" smtClean="0">
                <a:latin typeface="Arial" panose="020B0604020202020204" pitchFamily="34" charset="0"/>
                <a:sym typeface="Wingdings" panose="05000000000000000000" pitchFamily="2" charset="2"/>
              </a:rPr>
              <a:t>) establishing </a:t>
            </a:r>
            <a:r>
              <a:rPr lang="en-US" altLang="de-DE" sz="1800" dirty="0">
                <a:latin typeface="Arial" panose="020B0604020202020204" pitchFamily="34" charset="0"/>
                <a:sym typeface="Wingdings" panose="05000000000000000000" pitchFamily="2" charset="2"/>
              </a:rPr>
              <a:t>of a VET-profile “industrial shoe producer” (currently only more general VET-profiles like leather-working).   </a:t>
            </a:r>
          </a:p>
          <a:p>
            <a:pPr algn="just">
              <a:lnSpc>
                <a:spcPct val="125000"/>
              </a:lnSpc>
              <a:spcBef>
                <a:spcPct val="0"/>
              </a:spcBef>
              <a:defRPr/>
            </a:pPr>
            <a:endParaRPr lang="en-US" altLang="de-DE" sz="1800" dirty="0">
              <a:latin typeface="Arial" panose="020B0604020202020204" pitchFamily="34" charset="0"/>
              <a:sym typeface="Wingdings" panose="05000000000000000000" pitchFamily="2" charset="2"/>
            </a:endParaRPr>
          </a:p>
          <a:p>
            <a:pPr algn="just">
              <a:lnSpc>
                <a:spcPct val="125000"/>
              </a:lnSpc>
              <a:spcBef>
                <a:spcPct val="0"/>
              </a:spcBef>
              <a:defRPr/>
            </a:pPr>
            <a:r>
              <a:rPr lang="en-US" altLang="de-DE" sz="1800" dirty="0">
                <a:latin typeface="Arial" panose="020B0604020202020204" pitchFamily="34" charset="0"/>
                <a:sym typeface="Wingdings" panose="05000000000000000000" pitchFamily="2" charset="2"/>
              </a:rPr>
              <a:t>We continue with promising grassroots initiatives – there will never be a silver bullet.  </a:t>
            </a:r>
          </a:p>
          <a:p>
            <a:pPr marL="0" indent="0" algn="just">
              <a:lnSpc>
                <a:spcPct val="125000"/>
              </a:lnSpc>
              <a:spcBef>
                <a:spcPct val="0"/>
              </a:spcBef>
              <a:buFontTx/>
              <a:buNone/>
              <a:defRPr/>
            </a:pPr>
            <a:endParaRPr lang="en-US" altLang="de-DE" sz="1800" dirty="0">
              <a:latin typeface="Arial" panose="020B0604020202020204" pitchFamily="34" charset="0"/>
              <a:sym typeface="Wingdings" panose="05000000000000000000" pitchFamily="2" charset="2"/>
            </a:endParaRPr>
          </a:p>
          <a:p>
            <a:pPr algn="just">
              <a:lnSpc>
                <a:spcPct val="125000"/>
              </a:lnSpc>
              <a:spcBef>
                <a:spcPct val="0"/>
              </a:spcBef>
              <a:buFontTx/>
              <a:buNone/>
              <a:defRPr/>
            </a:pPr>
            <a:endParaRPr lang="en-US" altLang="de-DE" sz="1800" dirty="0">
              <a:latin typeface="Arial" panose="020B0604020202020204" pitchFamily="34" charset="0"/>
              <a:sym typeface="Wingdings" panose="05000000000000000000" pitchFamily="2" charset="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4 Marcador de texto"/>
          <p:cNvSpPr>
            <a:spLocks noGrp="1" noChangeArrowheads="1"/>
          </p:cNvSpPr>
          <p:nvPr>
            <p:ph type="body" idx="1"/>
          </p:nvPr>
        </p:nvSpPr>
        <p:spPr>
          <a:xfrm>
            <a:off x="750066" y="1685906"/>
            <a:ext cx="7772400" cy="1500187"/>
          </a:xfrm>
          <a:effectLst>
            <a:outerShdw blurRad="50800" dist="38100" dir="5400000" algn="t" rotWithShape="0">
              <a:prstClr val="black">
                <a:alpha val="40000"/>
              </a:prstClr>
            </a:outerShdw>
          </a:effectLst>
        </p:spPr>
        <p:txBody>
          <a:bodyPr/>
          <a:lstStyle/>
          <a:p>
            <a:pPr algn="ctr"/>
            <a:r>
              <a:rPr lang="en-GB" altLang="es-ES" dirty="0" smtClean="0"/>
              <a:t>Spanish project partner</a:t>
            </a:r>
          </a:p>
          <a:p>
            <a:pPr algn="ctr"/>
            <a:r>
              <a:rPr lang="en-GB" altLang="es-ES" sz="5400" b="1" cap="all" dirty="0" smtClean="0">
                <a:ln w="9000" cmpd="sng">
                  <a:solidFill>
                    <a:schemeClr val="accent4">
                      <a:shade val="50000"/>
                      <a:satMod val="120000"/>
                    </a:schemeClr>
                  </a:solidFill>
                  <a:prstDash val="solid"/>
                </a:ln>
                <a:solidFill>
                  <a:schemeClr val="tx2">
                    <a:lumMod val="75000"/>
                    <a:lumOff val="25000"/>
                  </a:schemeClr>
                </a:solidFill>
                <a:effectLst>
                  <a:reflection blurRad="12700" stA="28000" endPos="45000" dist="1000" dir="5400000" sy="-100000" algn="bl" rotWithShape="0"/>
                </a:effectLst>
              </a:rPr>
              <a:t>INESCOP</a:t>
            </a:r>
            <a:endParaRPr lang="en-GB" altLang="es-ES" sz="4800" b="1" cap="all" dirty="0" smtClean="0">
              <a:ln w="9000" cmpd="sng">
                <a:solidFill>
                  <a:schemeClr val="accent4">
                    <a:shade val="50000"/>
                    <a:satMod val="120000"/>
                  </a:schemeClr>
                </a:solidFill>
                <a:prstDash val="solid"/>
              </a:ln>
              <a:solidFill>
                <a:schemeClr val="tx2">
                  <a:lumMod val="75000"/>
                  <a:lumOff val="25000"/>
                </a:schemeClr>
              </a:solidFill>
              <a:effectLst>
                <a:reflection blurRad="12700" stA="28000" endPos="45000" dist="1000" dir="5400000" sy="-100000" algn="bl" rotWithShape="0"/>
              </a:effectLst>
            </a:endParaRPr>
          </a:p>
        </p:txBody>
      </p:sp>
      <p:pic>
        <p:nvPicPr>
          <p:cNvPr id="19460" name="Picture 3" descr="C:\Users\ESPERANZA\Documents\INESCOP\Presentaciones INESCOP\Corporate 2018\Español\Quiénes somos.jpg"/>
          <p:cNvPicPr>
            <a:picLocks noChangeAspect="1" noChangeArrowheads="1"/>
          </p:cNvPicPr>
          <p:nvPr/>
        </p:nvPicPr>
        <p:blipFill>
          <a:blip r:embed="rId2" cstate="print"/>
          <a:srcRect t="37338" r="54829" b="31708"/>
          <a:stretch>
            <a:fillRect/>
          </a:stretch>
        </p:blipFill>
        <p:spPr bwMode="auto">
          <a:xfrm>
            <a:off x="1175764" y="3420528"/>
            <a:ext cx="6972300" cy="2432050"/>
          </a:xfrm>
          <a:prstGeom prst="rect">
            <a:avLst/>
          </a:prstGeom>
          <a:noFill/>
          <a:ln w="9525">
            <a:noFill/>
            <a:miter lim="800000"/>
            <a:headEnd/>
            <a:tailEnd/>
          </a:ln>
          <a:effectLst>
            <a:outerShdw blurRad="152400" dist="317500" dir="5400000" sx="90000" sy="-19000" rotWithShape="0">
              <a:prstClr val="black">
                <a:alpha val="15000"/>
              </a:prstClr>
            </a:outerShdw>
          </a:effectLst>
          <a:scene3d>
            <a:camera prst="orthographicFront"/>
            <a:lightRig rig="threePt" dir="t"/>
          </a:scene3d>
          <a:sp3d>
            <a:bevelT/>
          </a:sp3d>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p:cNvPr>
          <p:cNvSpPr>
            <a:spLocks noGrp="1"/>
          </p:cNvSpPr>
          <p:nvPr>
            <p:ph type="title"/>
          </p:nvPr>
        </p:nvSpPr>
        <p:spPr>
          <a:xfrm>
            <a:off x="641446" y="1376228"/>
            <a:ext cx="7772400" cy="593725"/>
          </a:xfrm>
        </p:spPr>
        <p:txBody>
          <a:bodyPr>
            <a:noAutofit/>
          </a:bodyPr>
          <a:lstStyle/>
          <a:p>
            <a:pPr algn="ctr">
              <a:defRPr/>
            </a:pPr>
            <a:r>
              <a:rPr lang="en-GB" sz="4000" dirty="0">
                <a:solidFill>
                  <a:schemeClr val="tx2">
                    <a:lumMod val="75000"/>
                    <a:lumOff val="25000"/>
                  </a:schemeClr>
                </a:solidFill>
              </a:rPr>
              <a:t>Who we are</a:t>
            </a:r>
          </a:p>
        </p:txBody>
      </p:sp>
      <p:sp>
        <p:nvSpPr>
          <p:cNvPr id="5" name="2 Marcador de texto">
            <a:extLst/>
          </p:cNvPr>
          <p:cNvSpPr txBox="1">
            <a:spLocks/>
          </p:cNvSpPr>
          <p:nvPr/>
        </p:nvSpPr>
        <p:spPr>
          <a:xfrm>
            <a:off x="478526" y="4562532"/>
            <a:ext cx="8665474" cy="4192587"/>
          </a:xfrm>
          <a:prstGeom prst="rect">
            <a:avLst/>
          </a:prstGeom>
        </p:spPr>
        <p:txBody>
          <a:bodyPr lIns="159874" tIns="79937" rIns="159874" bIns="79937"/>
          <a:lstStyle/>
          <a:p>
            <a:pPr marL="125885" indent="-383996" defTabSz="1023991" eaLnBrk="1" fontAlgn="auto" hangingPunct="1">
              <a:spcBef>
                <a:spcPts val="0"/>
              </a:spcBef>
              <a:spcAft>
                <a:spcPts val="0"/>
              </a:spcAft>
              <a:buClr>
                <a:srgbClr val="C7930A"/>
              </a:buClr>
              <a:buFont typeface="Arial" pitchFamily="34" charset="0"/>
              <a:buChar char="•"/>
              <a:defRPr/>
            </a:pPr>
            <a:r>
              <a:rPr lang="en-GB" sz="2600" dirty="0">
                <a:solidFill>
                  <a:srgbClr val="424A52"/>
                </a:solidFill>
                <a:latin typeface="+mj-lt"/>
              </a:rPr>
              <a:t>Centre for Technology and Innovation </a:t>
            </a:r>
          </a:p>
          <a:p>
            <a:pPr marL="125885" indent="-383996" defTabSz="1023991" eaLnBrk="1" fontAlgn="auto" hangingPunct="1">
              <a:spcBef>
                <a:spcPts val="0"/>
              </a:spcBef>
              <a:spcAft>
                <a:spcPts val="0"/>
              </a:spcAft>
              <a:buClr>
                <a:srgbClr val="C7930A"/>
              </a:buClr>
              <a:buFont typeface="Arial" pitchFamily="34" charset="0"/>
              <a:buChar char="•"/>
              <a:defRPr/>
            </a:pPr>
            <a:r>
              <a:rPr lang="en-GB" sz="2600" dirty="0">
                <a:solidFill>
                  <a:srgbClr val="424A52"/>
                </a:solidFill>
                <a:latin typeface="+mj-lt"/>
              </a:rPr>
              <a:t>Independent service organisation </a:t>
            </a:r>
            <a:r>
              <a:rPr lang="en-GB" sz="2600" dirty="0">
                <a:solidFill>
                  <a:srgbClr val="424A52"/>
                </a:solidFill>
                <a:latin typeface="+mj-lt"/>
                <a:sym typeface="Wingdings" pitchFamily="2" charset="2"/>
              </a:rPr>
              <a:t></a:t>
            </a:r>
            <a:r>
              <a:rPr lang="en-GB" sz="2600" dirty="0">
                <a:solidFill>
                  <a:srgbClr val="424A52"/>
                </a:solidFill>
                <a:latin typeface="+mj-lt"/>
              </a:rPr>
              <a:t> Footwear sector</a:t>
            </a:r>
          </a:p>
          <a:p>
            <a:pPr marL="125885" indent="-383996" defTabSz="1023991" eaLnBrk="1" fontAlgn="auto" hangingPunct="1">
              <a:spcBef>
                <a:spcPts val="0"/>
              </a:spcBef>
              <a:spcAft>
                <a:spcPts val="0"/>
              </a:spcAft>
              <a:buClr>
                <a:srgbClr val="C7930A"/>
              </a:buClr>
              <a:buFont typeface="Arial" pitchFamily="34" charset="0"/>
              <a:buChar char="•"/>
              <a:defRPr/>
            </a:pPr>
            <a:r>
              <a:rPr lang="en-GB" sz="2600" dirty="0">
                <a:solidFill>
                  <a:srgbClr val="424A52"/>
                </a:solidFill>
                <a:latin typeface="+mj-lt"/>
              </a:rPr>
              <a:t>Association of companies </a:t>
            </a:r>
          </a:p>
          <a:p>
            <a:pPr marL="125885" indent="-383996" defTabSz="1023991" eaLnBrk="1" fontAlgn="auto" hangingPunct="1">
              <a:spcBef>
                <a:spcPts val="0"/>
              </a:spcBef>
              <a:spcAft>
                <a:spcPts val="0"/>
              </a:spcAft>
              <a:buClr>
                <a:srgbClr val="C7930A"/>
              </a:buClr>
              <a:buFont typeface="Arial" pitchFamily="34" charset="0"/>
              <a:buChar char="•"/>
              <a:defRPr/>
            </a:pPr>
            <a:r>
              <a:rPr lang="en-GB" sz="2600" dirty="0">
                <a:solidFill>
                  <a:srgbClr val="424A52"/>
                </a:solidFill>
                <a:latin typeface="+mj-lt"/>
              </a:rPr>
              <a:t>Since </a:t>
            </a:r>
            <a:r>
              <a:rPr lang="en-GB" sz="2600" b="1" dirty="0" smtClean="0">
                <a:solidFill>
                  <a:srgbClr val="C7930A"/>
                </a:solidFill>
                <a:latin typeface="+mj-lt"/>
              </a:rPr>
              <a:t>1971</a:t>
            </a:r>
            <a:endParaRPr lang="en-GB" sz="2600" dirty="0">
              <a:solidFill>
                <a:srgbClr val="424A52"/>
              </a:solidFill>
              <a:latin typeface="+mj-lt"/>
            </a:endParaRPr>
          </a:p>
        </p:txBody>
      </p:sp>
      <p:pic>
        <p:nvPicPr>
          <p:cNvPr id="20484" name="Picture 2" descr="INESCOP sin asfalto"/>
          <p:cNvPicPr>
            <a:picLocks noChangeAspect="1" noChangeArrowheads="1"/>
          </p:cNvPicPr>
          <p:nvPr/>
        </p:nvPicPr>
        <p:blipFill>
          <a:blip r:embed="rId2" cstate="print"/>
          <a:srcRect/>
          <a:stretch>
            <a:fillRect/>
          </a:stretch>
        </p:blipFill>
        <p:spPr bwMode="auto">
          <a:xfrm>
            <a:off x="1389063" y="2342786"/>
            <a:ext cx="6472237" cy="1960562"/>
          </a:xfrm>
          <a:prstGeom prst="rect">
            <a:avLst/>
          </a:prstGeom>
          <a:ln>
            <a:noFill/>
          </a:ln>
          <a:effectLst>
            <a:outerShdw blurRad="292100" dist="139700" dir="2700000" algn="tl" rotWithShape="0">
              <a:srgbClr val="333333">
                <a:alpha val="65000"/>
              </a:srgbClr>
            </a:outerShdw>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2 Marcador de texto">
            <a:extLst/>
          </p:cNvPr>
          <p:cNvSpPr txBox="1">
            <a:spLocks/>
          </p:cNvSpPr>
          <p:nvPr/>
        </p:nvSpPr>
        <p:spPr>
          <a:xfrm>
            <a:off x="704850" y="2058988"/>
            <a:ext cx="8096250" cy="4194175"/>
          </a:xfrm>
          <a:prstGeom prst="rect">
            <a:avLst/>
          </a:prstGeom>
        </p:spPr>
        <p:txBody>
          <a:bodyPr lIns="159874" tIns="79937" rIns="159874" bIns="79937"/>
          <a:lstStyle/>
          <a:p>
            <a:pPr marL="125885" indent="-383996" defTabSz="1023991" eaLnBrk="1" fontAlgn="auto" hangingPunct="1">
              <a:spcBef>
                <a:spcPts val="0"/>
              </a:spcBef>
              <a:spcAft>
                <a:spcPts val="0"/>
              </a:spcAft>
              <a:buClr>
                <a:srgbClr val="C7930A"/>
              </a:buClr>
              <a:buFont typeface="Arial" pitchFamily="34" charset="0"/>
              <a:buChar char="•"/>
              <a:defRPr/>
            </a:pPr>
            <a:r>
              <a:rPr lang="en-GB" sz="2600" dirty="0">
                <a:solidFill>
                  <a:srgbClr val="424A52"/>
                </a:solidFill>
                <a:latin typeface="+mj-lt"/>
              </a:rPr>
              <a:t>8,000 m</a:t>
            </a:r>
            <a:r>
              <a:rPr lang="en-GB" sz="2600" baseline="30000" dirty="0">
                <a:solidFill>
                  <a:srgbClr val="424A52"/>
                </a:solidFill>
                <a:latin typeface="+mj-lt"/>
              </a:rPr>
              <a:t>2</a:t>
            </a:r>
            <a:r>
              <a:rPr lang="en-GB" sz="2600" dirty="0">
                <a:solidFill>
                  <a:srgbClr val="424A52"/>
                </a:solidFill>
                <a:latin typeface="+mj-lt"/>
              </a:rPr>
              <a:t> premises</a:t>
            </a:r>
          </a:p>
          <a:p>
            <a:pPr marL="125885" indent="-383996" defTabSz="1023991" eaLnBrk="1" fontAlgn="auto" hangingPunct="1">
              <a:spcBef>
                <a:spcPts val="0"/>
              </a:spcBef>
              <a:spcAft>
                <a:spcPts val="0"/>
              </a:spcAft>
              <a:buClr>
                <a:srgbClr val="C7930A"/>
              </a:buClr>
              <a:buFont typeface="Arial" pitchFamily="34" charset="0"/>
              <a:buChar char="•"/>
              <a:defRPr/>
            </a:pPr>
            <a:r>
              <a:rPr lang="en-GB" sz="2600" dirty="0" smtClean="0">
                <a:solidFill>
                  <a:srgbClr val="424A52"/>
                </a:solidFill>
                <a:latin typeface="+mj-lt"/>
              </a:rPr>
              <a:t>103 </a:t>
            </a:r>
            <a:r>
              <a:rPr lang="en-GB" sz="2600" dirty="0">
                <a:solidFill>
                  <a:srgbClr val="424A52"/>
                </a:solidFill>
                <a:latin typeface="+mj-lt"/>
              </a:rPr>
              <a:t>professionals:</a:t>
            </a:r>
          </a:p>
          <a:p>
            <a:pPr marL="779940" lvl="1" indent="-319193">
              <a:buFont typeface="Arial" pitchFamily="34" charset="0"/>
              <a:buChar char="•"/>
              <a:defRPr/>
            </a:pPr>
            <a:r>
              <a:rPr lang="en-GB" sz="2300" dirty="0" smtClean="0">
                <a:solidFill>
                  <a:srgbClr val="424A52"/>
                </a:solidFill>
                <a:latin typeface="+mj-lt"/>
              </a:rPr>
              <a:t>70 </a:t>
            </a:r>
            <a:r>
              <a:rPr lang="en-GB" sz="2300" dirty="0">
                <a:solidFill>
                  <a:srgbClr val="424A52"/>
                </a:solidFill>
                <a:latin typeface="+mj-lt"/>
              </a:rPr>
              <a:t>% University graduates</a:t>
            </a:r>
          </a:p>
          <a:p>
            <a:pPr marL="779940" lvl="1" indent="-319193">
              <a:buFont typeface="Arial" pitchFamily="34" charset="0"/>
              <a:buChar char="•"/>
              <a:defRPr/>
            </a:pPr>
            <a:r>
              <a:rPr lang="en-GB" sz="2300" dirty="0">
                <a:solidFill>
                  <a:schemeClr val="tx2">
                    <a:lumMod val="75000"/>
                    <a:lumOff val="25000"/>
                  </a:schemeClr>
                </a:solidFill>
                <a:latin typeface="+mj-lt"/>
              </a:rPr>
              <a:t>15 </a:t>
            </a:r>
            <a:r>
              <a:rPr lang="en-GB" sz="2300" dirty="0" smtClean="0">
                <a:solidFill>
                  <a:schemeClr val="tx2">
                    <a:lumMod val="75000"/>
                    <a:lumOff val="25000"/>
                  </a:schemeClr>
                </a:solidFill>
                <a:latin typeface="+mj-lt"/>
              </a:rPr>
              <a:t>PhDs</a:t>
            </a:r>
            <a:endParaRPr lang="en-GB" sz="2300" dirty="0">
              <a:solidFill>
                <a:schemeClr val="tx2">
                  <a:lumMod val="75000"/>
                  <a:lumOff val="25000"/>
                </a:schemeClr>
              </a:solidFill>
              <a:latin typeface="+mj-lt"/>
            </a:endParaRPr>
          </a:p>
          <a:p>
            <a:pPr marL="125885" indent="-383996" defTabSz="1023991" eaLnBrk="1" fontAlgn="auto" hangingPunct="1">
              <a:spcBef>
                <a:spcPts val="0"/>
              </a:spcBef>
              <a:spcAft>
                <a:spcPts val="0"/>
              </a:spcAft>
              <a:buClr>
                <a:srgbClr val="C7930A"/>
              </a:buClr>
              <a:buFont typeface="Arial" pitchFamily="34" charset="0"/>
              <a:buChar char="•"/>
              <a:defRPr/>
            </a:pPr>
            <a:r>
              <a:rPr lang="en-GB" sz="2600" dirty="0">
                <a:solidFill>
                  <a:srgbClr val="424A52"/>
                </a:solidFill>
                <a:latin typeface="+mj-lt"/>
              </a:rPr>
              <a:t>35 Patents</a:t>
            </a:r>
          </a:p>
          <a:p>
            <a:pPr marL="125885" indent="-383996" defTabSz="1023991" eaLnBrk="1" fontAlgn="auto" hangingPunct="1">
              <a:spcBef>
                <a:spcPts val="0"/>
              </a:spcBef>
              <a:spcAft>
                <a:spcPts val="0"/>
              </a:spcAft>
              <a:buClr>
                <a:srgbClr val="C7930A"/>
              </a:buClr>
              <a:buFont typeface="Arial" pitchFamily="34" charset="0"/>
              <a:buChar char="•"/>
              <a:defRPr/>
            </a:pPr>
            <a:r>
              <a:rPr lang="en-GB" sz="2600" dirty="0" smtClean="0">
                <a:solidFill>
                  <a:srgbClr val="424A52"/>
                </a:solidFill>
                <a:latin typeface="+mj-lt"/>
              </a:rPr>
              <a:t>71 R&amp;D&amp;I </a:t>
            </a:r>
            <a:r>
              <a:rPr lang="en-GB" sz="2600" dirty="0">
                <a:solidFill>
                  <a:srgbClr val="424A52"/>
                </a:solidFill>
                <a:latin typeface="+mj-lt"/>
              </a:rPr>
              <a:t>projects in </a:t>
            </a:r>
            <a:r>
              <a:rPr lang="en-GB" sz="2600" dirty="0" smtClean="0">
                <a:solidFill>
                  <a:schemeClr val="tx2">
                    <a:lumMod val="75000"/>
                    <a:lumOff val="25000"/>
                  </a:schemeClr>
                </a:solidFill>
                <a:latin typeface="+mj-lt"/>
              </a:rPr>
              <a:t>2018</a:t>
            </a:r>
            <a:endParaRPr lang="en-GB" sz="2600" dirty="0">
              <a:solidFill>
                <a:schemeClr val="tx2">
                  <a:lumMod val="75000"/>
                  <a:lumOff val="25000"/>
                </a:schemeClr>
              </a:solidFill>
              <a:latin typeface="+mj-lt"/>
            </a:endParaRPr>
          </a:p>
          <a:p>
            <a:pPr marL="785491" lvl="1" indent="-310866" defTabSz="1023991" eaLnBrk="1" fontAlgn="auto" hangingPunct="1">
              <a:spcBef>
                <a:spcPts val="0"/>
              </a:spcBef>
              <a:spcAft>
                <a:spcPts val="0"/>
              </a:spcAft>
              <a:buFont typeface="Arial" pitchFamily="34" charset="0"/>
              <a:buChar char="•"/>
              <a:defRPr/>
            </a:pPr>
            <a:r>
              <a:rPr lang="en-GB" sz="2300" dirty="0">
                <a:solidFill>
                  <a:srgbClr val="424A52"/>
                </a:solidFill>
                <a:latin typeface="+mj-lt"/>
              </a:rPr>
              <a:t>European: </a:t>
            </a:r>
            <a:r>
              <a:rPr lang="en-GB" sz="2300" dirty="0" smtClean="0">
                <a:solidFill>
                  <a:srgbClr val="424A52"/>
                </a:solidFill>
                <a:latin typeface="+mj-lt"/>
              </a:rPr>
              <a:t>16</a:t>
            </a:r>
            <a:endParaRPr lang="en-GB" sz="2300" dirty="0">
              <a:solidFill>
                <a:srgbClr val="424A52"/>
              </a:solidFill>
              <a:latin typeface="+mj-lt"/>
            </a:endParaRPr>
          </a:p>
          <a:p>
            <a:pPr marL="785491" lvl="1" indent="-310866" defTabSz="1023991" eaLnBrk="1" fontAlgn="auto" hangingPunct="1">
              <a:spcBef>
                <a:spcPts val="0"/>
              </a:spcBef>
              <a:spcAft>
                <a:spcPts val="0"/>
              </a:spcAft>
              <a:buFont typeface="Arial" pitchFamily="34" charset="0"/>
              <a:buChar char="•"/>
              <a:defRPr/>
            </a:pPr>
            <a:r>
              <a:rPr lang="en-GB" sz="2300" dirty="0">
                <a:solidFill>
                  <a:srgbClr val="424A52"/>
                </a:solidFill>
                <a:latin typeface="+mj-lt"/>
              </a:rPr>
              <a:t>National: </a:t>
            </a:r>
            <a:r>
              <a:rPr lang="en-GB" sz="2300" dirty="0" smtClean="0">
                <a:solidFill>
                  <a:srgbClr val="424A52"/>
                </a:solidFill>
                <a:latin typeface="+mj-lt"/>
              </a:rPr>
              <a:t>10</a:t>
            </a:r>
            <a:endParaRPr lang="en-GB" sz="2300" dirty="0">
              <a:solidFill>
                <a:srgbClr val="424A52"/>
              </a:solidFill>
              <a:latin typeface="+mj-lt"/>
            </a:endParaRPr>
          </a:p>
          <a:p>
            <a:pPr marL="785491" lvl="1" indent="-310866" defTabSz="1023991" eaLnBrk="1" fontAlgn="auto" hangingPunct="1">
              <a:spcBef>
                <a:spcPts val="0"/>
              </a:spcBef>
              <a:spcAft>
                <a:spcPts val="0"/>
              </a:spcAft>
              <a:buFont typeface="Arial" pitchFamily="34" charset="0"/>
              <a:buChar char="•"/>
              <a:defRPr/>
            </a:pPr>
            <a:r>
              <a:rPr lang="en-GB" sz="2300" dirty="0">
                <a:solidFill>
                  <a:srgbClr val="424A52"/>
                </a:solidFill>
                <a:latin typeface="+mj-lt"/>
              </a:rPr>
              <a:t>Regional: </a:t>
            </a:r>
            <a:r>
              <a:rPr lang="en-GB" sz="2300" dirty="0" smtClean="0">
                <a:solidFill>
                  <a:srgbClr val="424A52"/>
                </a:solidFill>
                <a:latin typeface="+mj-lt"/>
              </a:rPr>
              <a:t>22</a:t>
            </a:r>
            <a:endParaRPr lang="en-GB" sz="2300" dirty="0">
              <a:solidFill>
                <a:srgbClr val="424A52"/>
              </a:solidFill>
              <a:latin typeface="+mj-lt"/>
            </a:endParaRPr>
          </a:p>
          <a:p>
            <a:pPr marL="785491" lvl="1" indent="-310866" defTabSz="1023991" eaLnBrk="1" fontAlgn="auto" hangingPunct="1">
              <a:spcBef>
                <a:spcPts val="0"/>
              </a:spcBef>
              <a:spcAft>
                <a:spcPts val="0"/>
              </a:spcAft>
              <a:buFont typeface="Arial" pitchFamily="34" charset="0"/>
              <a:buChar char="•"/>
              <a:defRPr/>
            </a:pPr>
            <a:r>
              <a:rPr lang="en-GB" sz="2300" dirty="0" smtClean="0">
                <a:solidFill>
                  <a:srgbClr val="424A52"/>
                </a:solidFill>
                <a:latin typeface="+mj-lt"/>
              </a:rPr>
              <a:t>Third countries: 23</a:t>
            </a:r>
            <a:endParaRPr lang="en-GB" sz="2300" dirty="0">
              <a:solidFill>
                <a:srgbClr val="424A52"/>
              </a:solidFill>
              <a:latin typeface="+mj-lt"/>
            </a:endParaRPr>
          </a:p>
          <a:p>
            <a:pPr marL="383996" indent="-383996" defTabSz="1023991" eaLnBrk="1" fontAlgn="auto" hangingPunct="1">
              <a:spcBef>
                <a:spcPct val="20000"/>
              </a:spcBef>
              <a:spcAft>
                <a:spcPts val="0"/>
              </a:spcAft>
              <a:buFont typeface="Arial" pitchFamily="34" charset="0"/>
              <a:buChar char="•"/>
              <a:defRPr/>
            </a:pPr>
            <a:endParaRPr lang="en-GB" sz="3500" dirty="0">
              <a:solidFill>
                <a:srgbClr val="424A52"/>
              </a:solidFill>
              <a:latin typeface="+mn-lt"/>
            </a:endParaRPr>
          </a:p>
        </p:txBody>
      </p:sp>
      <p:pic>
        <p:nvPicPr>
          <p:cNvPr id="21507" name="Picture 2" descr="Resultado de imagen de estadisticas"/>
          <p:cNvPicPr>
            <a:picLocks noChangeAspect="1" noChangeArrowheads="1"/>
          </p:cNvPicPr>
          <p:nvPr/>
        </p:nvPicPr>
        <p:blipFill>
          <a:blip r:embed="rId3" cstate="print">
            <a:clrChange>
              <a:clrFrom>
                <a:srgbClr val="FFFFFF"/>
              </a:clrFrom>
              <a:clrTo>
                <a:srgbClr val="FFFFFF">
                  <a:alpha val="0"/>
                </a:srgbClr>
              </a:clrTo>
            </a:clrChange>
          </a:blip>
          <a:srcRect/>
          <a:stretch>
            <a:fillRect/>
          </a:stretch>
        </p:blipFill>
        <p:spPr bwMode="auto">
          <a:xfrm>
            <a:off x="5499100" y="2230438"/>
            <a:ext cx="3344863" cy="3144837"/>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7 Rectángulo"/>
          <p:cNvSpPr>
            <a:spLocks noChangeArrowheads="1"/>
          </p:cNvSpPr>
          <p:nvPr/>
        </p:nvSpPr>
        <p:spPr bwMode="auto">
          <a:xfrm>
            <a:off x="881317" y="1890770"/>
            <a:ext cx="7613300" cy="776974"/>
          </a:xfrm>
          <a:prstGeom prst="rect">
            <a:avLst/>
          </a:prstGeom>
          <a:noFill/>
          <a:ln w="9525">
            <a:noFill/>
            <a:miter lim="800000"/>
            <a:headEnd/>
            <a:tailEnd/>
          </a:ln>
        </p:spPr>
        <p:txBody>
          <a:bodyPr wrap="none" lIns="159860" tIns="79930" rIns="159860" bIns="79930">
            <a:spAutoFit/>
          </a:bodyPr>
          <a:lstStyle/>
          <a:p>
            <a:pPr algn="r" defTabSz="1022350" eaLnBrk="1" hangingPunct="1">
              <a:buClr>
                <a:srgbClr val="FF6600"/>
              </a:buClr>
            </a:pPr>
            <a:r>
              <a:rPr lang="en-US" altLang="es-ES" sz="2100" dirty="0">
                <a:solidFill>
                  <a:srgbClr val="000000"/>
                </a:solidFill>
                <a:latin typeface="Tahoma" pitchFamily="34" charset="0"/>
                <a:cs typeface="Tahoma" pitchFamily="34" charset="0"/>
              </a:rPr>
              <a:t> </a:t>
            </a:r>
            <a:r>
              <a:rPr lang="es-ES" altLang="es-ES" sz="4000" b="1" dirty="0" smtClean="0">
                <a:solidFill>
                  <a:srgbClr val="424A52"/>
                </a:solidFill>
                <a:latin typeface="+mj-lt"/>
              </a:rPr>
              <a:t>OUR TRAINING EXPERIENCE</a:t>
            </a:r>
            <a:endParaRPr lang="es-ES" altLang="es-ES" sz="4200" b="1" dirty="0">
              <a:solidFill>
                <a:srgbClr val="424A52"/>
              </a:solidFill>
              <a:latin typeface="+mj-lt"/>
            </a:endParaRPr>
          </a:p>
        </p:txBody>
      </p:sp>
      <p:sp>
        <p:nvSpPr>
          <p:cNvPr id="22531" name="12 CuadroTexto"/>
          <p:cNvSpPr txBox="1">
            <a:spLocks noChangeArrowheads="1"/>
          </p:cNvSpPr>
          <p:nvPr/>
        </p:nvSpPr>
        <p:spPr bwMode="auto">
          <a:xfrm>
            <a:off x="165253" y="3141453"/>
            <a:ext cx="8566150" cy="2485134"/>
          </a:xfrm>
          <a:prstGeom prst="rect">
            <a:avLst/>
          </a:prstGeom>
          <a:noFill/>
          <a:ln w="9525">
            <a:noFill/>
            <a:miter lim="800000"/>
            <a:headEnd/>
            <a:tailEnd/>
          </a:ln>
        </p:spPr>
        <p:txBody>
          <a:bodyPr wrap="square" lIns="159860" tIns="79930" rIns="159860" bIns="79930">
            <a:spAutoFit/>
          </a:bodyPr>
          <a:lstStyle/>
          <a:p>
            <a:pPr marL="511175" lvl="1" algn="ctr" defTabSz="1022350" eaLnBrk="1" hangingPunct="1"/>
            <a:r>
              <a:rPr lang="en-US" altLang="es-ES" sz="6000" i="1" dirty="0" smtClean="0">
                <a:solidFill>
                  <a:srgbClr val="C7930A"/>
                </a:solidFill>
                <a:latin typeface="+mj-lt"/>
              </a:rPr>
              <a:t>More than 25 years</a:t>
            </a:r>
          </a:p>
          <a:p>
            <a:pPr marL="511175" lvl="1" algn="ctr" defTabSz="1022350" eaLnBrk="1" hangingPunct="1"/>
            <a:r>
              <a:rPr lang="en-US" altLang="es-ES" sz="2800" i="1" dirty="0" smtClean="0">
                <a:solidFill>
                  <a:srgbClr val="C7930A"/>
                </a:solidFill>
                <a:latin typeface="+mj-lt"/>
              </a:rPr>
              <a:t>Training designers, pattern makers and footwear technicians</a:t>
            </a:r>
          </a:p>
          <a:p>
            <a:pPr marL="511175" lvl="1" algn="ctr" defTabSz="1022350" eaLnBrk="1" hangingPunct="1"/>
            <a:endParaRPr lang="es-ES" altLang="es-ES" sz="3500" dirty="0">
              <a:solidFill>
                <a:srgbClr val="FFC000"/>
              </a:solidFill>
              <a:latin typeface="Calibri" pitchFamily="34" charset="0"/>
            </a:endParaRPr>
          </a:p>
        </p:txBody>
      </p:sp>
      <p:sp>
        <p:nvSpPr>
          <p:cNvPr id="71683" name="8 Marcador de número de diapositiva"/>
          <p:cNvSpPr>
            <a:spLocks noGrp="1" noChangeArrowheads="1"/>
          </p:cNvSpPr>
          <p:nvPr>
            <p:ph type="sldNum" sz="quarter" idx="4294967295"/>
          </p:nvPr>
        </p:nvSpPr>
        <p:spPr>
          <a:xfrm>
            <a:off x="8534400" y="6172200"/>
            <a:ext cx="609600" cy="457200"/>
          </a:xfrm>
          <a:ln>
            <a:miter lim="800000"/>
            <a:headEnd/>
            <a:tailEnd/>
          </a:ln>
        </p:spPr>
        <p:txBody>
          <a:bodyPr/>
          <a:lstStyle/>
          <a:p>
            <a:pPr algn="l">
              <a:defRPr/>
            </a:pPr>
            <a:fld id="{62D3DEB1-4673-42AE-9DD5-5E3EBC976C34}" type="slidenum">
              <a:rPr lang="es-ES" altLang="es-ES" smtClean="0">
                <a:solidFill>
                  <a:srgbClr val="FFFFFF"/>
                </a:solidFill>
              </a:rPr>
              <a:pPr algn="l">
                <a:defRPr/>
              </a:pPr>
              <a:t>14</a:t>
            </a:fld>
            <a:r>
              <a:rPr lang="es-ES" altLang="es-ES" smtClean="0">
                <a:solidFill>
                  <a:srgbClr val="FFFFFF"/>
                </a:solidFill>
              </a:rPr>
              <a:t> de  22</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Título">
            <a:extLst/>
          </p:cNvPr>
          <p:cNvSpPr>
            <a:spLocks noGrp="1"/>
          </p:cNvSpPr>
          <p:nvPr>
            <p:ph type="title"/>
          </p:nvPr>
        </p:nvSpPr>
        <p:spPr>
          <a:xfrm>
            <a:off x="556925" y="1321891"/>
            <a:ext cx="8229600" cy="674687"/>
          </a:xfrm>
        </p:spPr>
        <p:txBody>
          <a:bodyPr vert="horz" wrap="square" lIns="91440" tIns="45720" rIns="91440" bIns="45720" numCol="1" anchor="t" anchorCtr="0" compatLnSpc="1">
            <a:prstTxWarp prst="textNoShape">
              <a:avLst/>
            </a:prstTxWarp>
          </a:bodyPr>
          <a:lstStyle/>
          <a:p>
            <a:pPr marL="342900" indent="-342900" algn="l" defTabSz="1022350" eaLnBrk="1" hangingPunct="1"/>
            <a:r>
              <a:rPr lang="en-GB" altLang="es-ES" sz="3200" i="1" dirty="0" smtClean="0">
                <a:solidFill>
                  <a:srgbClr val="C7930A"/>
                </a:solidFill>
                <a:latin typeface="+mj-lt"/>
              </a:rPr>
              <a:t>Training</a:t>
            </a:r>
          </a:p>
        </p:txBody>
      </p:sp>
      <p:sp>
        <p:nvSpPr>
          <p:cNvPr id="6" name="2 Marcador de texto">
            <a:extLst/>
          </p:cNvPr>
          <p:cNvSpPr txBox="1">
            <a:spLocks/>
          </p:cNvSpPr>
          <p:nvPr/>
        </p:nvSpPr>
        <p:spPr>
          <a:xfrm>
            <a:off x="522288" y="2035654"/>
            <a:ext cx="8097837" cy="1462087"/>
          </a:xfrm>
          <a:prstGeom prst="rect">
            <a:avLst/>
          </a:prstGeom>
        </p:spPr>
        <p:txBody>
          <a:bodyPr/>
          <a:lstStyle/>
          <a:p>
            <a:pPr marL="343013" indent="-343013" algn="ctr" defTabSz="914704" eaLnBrk="1" fontAlgn="auto" hangingPunct="1">
              <a:spcBef>
                <a:spcPct val="20000"/>
              </a:spcBef>
              <a:spcAft>
                <a:spcPts val="0"/>
              </a:spcAft>
              <a:defRPr/>
            </a:pPr>
            <a:r>
              <a:rPr lang="en-GB" sz="2187" dirty="0">
                <a:solidFill>
                  <a:srgbClr val="424A52"/>
                </a:solidFill>
                <a:latin typeface="+mj-lt"/>
              </a:rPr>
              <a:t>Express courses – Webinars – Tailored courses – Continuous </a:t>
            </a:r>
            <a:r>
              <a:rPr lang="en-GB" sz="2187" dirty="0" smtClean="0">
                <a:solidFill>
                  <a:srgbClr val="424A52"/>
                </a:solidFill>
                <a:latin typeface="+mj-lt"/>
              </a:rPr>
              <a:t>training</a:t>
            </a:r>
          </a:p>
          <a:p>
            <a:pPr marL="343013" indent="-343013" algn="ctr" defTabSz="914704" eaLnBrk="1" fontAlgn="auto" hangingPunct="1">
              <a:spcBef>
                <a:spcPct val="20000"/>
              </a:spcBef>
              <a:spcAft>
                <a:spcPts val="0"/>
              </a:spcAft>
              <a:defRPr/>
            </a:pPr>
            <a:r>
              <a:rPr lang="en-GB" sz="2187" dirty="0" smtClean="0">
                <a:solidFill>
                  <a:schemeClr val="tx2">
                    <a:lumMod val="75000"/>
                    <a:lumOff val="25000"/>
                  </a:schemeClr>
                </a:solidFill>
                <a:latin typeface="+mj-lt"/>
              </a:rPr>
              <a:t>Higher</a:t>
            </a:r>
            <a:r>
              <a:rPr lang="en-GB" sz="2187" dirty="0" smtClean="0">
                <a:solidFill>
                  <a:srgbClr val="FF0000"/>
                </a:solidFill>
                <a:latin typeface="+mj-lt"/>
              </a:rPr>
              <a:t> </a:t>
            </a:r>
            <a:r>
              <a:rPr lang="en-GB" sz="2187" dirty="0" smtClean="0">
                <a:solidFill>
                  <a:srgbClr val="424A52"/>
                </a:solidFill>
                <a:latin typeface="+mj-lt"/>
              </a:rPr>
              <a:t>education </a:t>
            </a:r>
            <a:r>
              <a:rPr lang="en-GB" sz="2187" dirty="0">
                <a:solidFill>
                  <a:srgbClr val="424A52"/>
                </a:solidFill>
                <a:latin typeface="+mj-lt"/>
              </a:rPr>
              <a:t>(UA-INESCOP): Expert in Digital Design and Footwear Technology</a:t>
            </a:r>
          </a:p>
        </p:txBody>
      </p:sp>
      <p:pic>
        <p:nvPicPr>
          <p:cNvPr id="23556" name="4 Imagen" descr="slide-formacion-en.jpg"/>
          <p:cNvPicPr>
            <a:picLocks noChangeAspect="1" noChangeArrowheads="1"/>
          </p:cNvPicPr>
          <p:nvPr/>
        </p:nvPicPr>
        <p:blipFill>
          <a:blip r:embed="rId2" cstate="print"/>
          <a:srcRect/>
          <a:stretch>
            <a:fillRect/>
          </a:stretch>
        </p:blipFill>
        <p:spPr bwMode="auto">
          <a:xfrm>
            <a:off x="1257109" y="3941400"/>
            <a:ext cx="6670675" cy="21447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ítulo 1"/>
          <p:cNvSpPr>
            <a:spLocks noGrp="1" noChangeArrowheads="1"/>
          </p:cNvSpPr>
          <p:nvPr>
            <p:ph type="title"/>
          </p:nvPr>
        </p:nvSpPr>
        <p:spPr bwMode="auto">
          <a:xfrm>
            <a:off x="685800" y="4945063"/>
            <a:ext cx="7772400" cy="1601787"/>
          </a:xfrm>
          <a:noFill/>
          <a:ln>
            <a:miter lim="800000"/>
            <a:headEnd/>
            <a:tailEnd/>
          </a:ln>
        </p:spPr>
        <p:txBody>
          <a:bodyPr vert="horz" wrap="square" numCol="1" anchorCtr="0" compatLnSpc="1">
            <a:prstTxWarp prst="textNoShape">
              <a:avLst/>
            </a:prstTxWarp>
          </a:bodyPr>
          <a:lstStyle/>
          <a:p>
            <a:pPr marL="342900" indent="-342900" algn="l" defTabSz="1022350" eaLnBrk="1" hangingPunct="1"/>
            <a:r>
              <a:rPr lang="es-ES" altLang="es-ES" sz="4400" b="0" i="1" cap="none" smtClean="0">
                <a:solidFill>
                  <a:srgbClr val="C7930A"/>
                </a:solidFill>
                <a:latin typeface="Calibri" pitchFamily="34" charset="0"/>
              </a:rPr>
              <a:t/>
            </a:r>
            <a:br>
              <a:rPr lang="es-ES" altLang="es-ES" sz="4400" b="0" i="1" cap="none" smtClean="0">
                <a:solidFill>
                  <a:srgbClr val="C7930A"/>
                </a:solidFill>
                <a:latin typeface="Calibri" pitchFamily="34" charset="0"/>
              </a:rPr>
            </a:br>
            <a:endParaRPr lang="es-ES" altLang="es-ES" sz="4400" b="0" i="1" cap="none" smtClean="0">
              <a:solidFill>
                <a:srgbClr val="C7930A"/>
              </a:solidFill>
              <a:latin typeface="Calibri" pitchFamily="34" charset="0"/>
            </a:endParaRPr>
          </a:p>
        </p:txBody>
      </p:sp>
      <p:sp>
        <p:nvSpPr>
          <p:cNvPr id="3" name="Marcador de texto 2">
            <a:extLst/>
          </p:cNvPr>
          <p:cNvSpPr>
            <a:spLocks noGrp="1"/>
          </p:cNvSpPr>
          <p:nvPr>
            <p:ph type="body" idx="1"/>
          </p:nvPr>
        </p:nvSpPr>
        <p:spPr>
          <a:xfrm>
            <a:off x="832193" y="2137272"/>
            <a:ext cx="7924800" cy="1729207"/>
          </a:xfrm>
        </p:spPr>
        <p:txBody>
          <a:bodyPr/>
          <a:lstStyle/>
          <a:p>
            <a:pPr marL="571500" indent="-571500" algn="l">
              <a:buFont typeface="Arial" panose="020B0604020202020204" pitchFamily="34" charset="0"/>
              <a:buChar char="•"/>
              <a:defRPr/>
            </a:pPr>
            <a:r>
              <a:rPr lang="en-GB" sz="3200" i="1" kern="1200" dirty="0" smtClean="0">
                <a:solidFill>
                  <a:srgbClr val="C7930A"/>
                </a:solidFill>
                <a:latin typeface="+mj-lt"/>
              </a:rPr>
              <a:t>Development </a:t>
            </a:r>
            <a:r>
              <a:rPr lang="en-GB" sz="3200" i="1" kern="1200" dirty="0">
                <a:solidFill>
                  <a:srgbClr val="C7930A"/>
                </a:solidFill>
                <a:latin typeface="+mj-lt"/>
              </a:rPr>
              <a:t>of training manuals and learning teaching </a:t>
            </a:r>
            <a:r>
              <a:rPr lang="en-GB" sz="3200" i="1" kern="1200" dirty="0" smtClean="0">
                <a:solidFill>
                  <a:srgbClr val="C7930A"/>
                </a:solidFill>
                <a:latin typeface="+mj-lt"/>
              </a:rPr>
              <a:t>activities.</a:t>
            </a:r>
            <a:endParaRPr lang="en-GB" sz="3200" i="1" kern="1200" dirty="0">
              <a:solidFill>
                <a:srgbClr val="C7930A"/>
              </a:solidFill>
              <a:latin typeface="+mj-lt"/>
            </a:endParaRPr>
          </a:p>
          <a:p>
            <a:pPr marL="571500" indent="-571500" algn="l">
              <a:buFont typeface="Arial" panose="020B0604020202020204" pitchFamily="34" charset="0"/>
              <a:buChar char="•"/>
              <a:defRPr/>
            </a:pPr>
            <a:r>
              <a:rPr lang="en-GB" sz="3200" i="1" kern="1200" dirty="0">
                <a:solidFill>
                  <a:srgbClr val="C7930A"/>
                </a:solidFill>
                <a:latin typeface="+mj-lt"/>
              </a:rPr>
              <a:t>Technical </a:t>
            </a:r>
            <a:r>
              <a:rPr lang="en-GB" sz="3200" i="1" kern="1200" dirty="0" smtClean="0">
                <a:solidFill>
                  <a:srgbClr val="C7930A"/>
                </a:solidFill>
                <a:latin typeface="+mj-lt"/>
              </a:rPr>
              <a:t>translations</a:t>
            </a:r>
          </a:p>
        </p:txBody>
      </p:sp>
      <p:sp>
        <p:nvSpPr>
          <p:cNvPr id="24580" name="7 Rectángulo"/>
          <p:cNvSpPr>
            <a:spLocks noChangeArrowheads="1"/>
          </p:cNvSpPr>
          <p:nvPr/>
        </p:nvSpPr>
        <p:spPr bwMode="auto">
          <a:xfrm>
            <a:off x="392113" y="1494184"/>
            <a:ext cx="8751887" cy="592308"/>
          </a:xfrm>
          <a:prstGeom prst="rect">
            <a:avLst/>
          </a:prstGeom>
          <a:noFill/>
          <a:ln w="9525">
            <a:noFill/>
            <a:miter lim="800000"/>
            <a:headEnd/>
            <a:tailEnd/>
          </a:ln>
        </p:spPr>
        <p:txBody>
          <a:bodyPr wrap="square" lIns="159860" tIns="79930" rIns="159860" bIns="79930">
            <a:spAutoFit/>
          </a:bodyPr>
          <a:lstStyle/>
          <a:p>
            <a:pPr algn="ctr" defTabSz="1022350" eaLnBrk="1" hangingPunct="1">
              <a:buClr>
                <a:srgbClr val="FF6600"/>
              </a:buClr>
            </a:pPr>
            <a:r>
              <a:rPr lang="en-US" altLang="es-ES" sz="1800" dirty="0">
                <a:solidFill>
                  <a:srgbClr val="000000"/>
                </a:solidFill>
                <a:latin typeface="Tahoma" pitchFamily="34" charset="0"/>
                <a:cs typeface="Tahoma" pitchFamily="34" charset="0"/>
              </a:rPr>
              <a:t> </a:t>
            </a:r>
            <a:r>
              <a:rPr lang="en-GB" altLang="es-ES" sz="2800" b="1" dirty="0" smtClean="0">
                <a:solidFill>
                  <a:srgbClr val="424A52"/>
                </a:solidFill>
                <a:latin typeface="+mj-lt"/>
              </a:rPr>
              <a:t>OUR</a:t>
            </a:r>
            <a:r>
              <a:rPr lang="es-ES" altLang="es-ES" sz="2800" b="1" dirty="0" smtClean="0">
                <a:solidFill>
                  <a:srgbClr val="424A52"/>
                </a:solidFill>
                <a:latin typeface="+mj-lt"/>
              </a:rPr>
              <a:t> CONTRIBUTION TO THE ICSAS PROJECT</a:t>
            </a:r>
            <a:endParaRPr lang="es-ES" altLang="es-ES" sz="3200" b="1" dirty="0">
              <a:solidFill>
                <a:srgbClr val="424A52"/>
              </a:solidFill>
              <a:latin typeface="+mj-lt"/>
            </a:endParaRPr>
          </a:p>
        </p:txBody>
      </p:sp>
      <p:grpSp>
        <p:nvGrpSpPr>
          <p:cNvPr id="24581" name="Gruppieren 21"/>
          <p:cNvGrpSpPr>
            <a:grpSpLocks/>
          </p:cNvGrpSpPr>
          <p:nvPr/>
        </p:nvGrpSpPr>
        <p:grpSpPr bwMode="auto">
          <a:xfrm>
            <a:off x="1706467" y="4328616"/>
            <a:ext cx="6038850" cy="2066925"/>
            <a:chOff x="0" y="0"/>
            <a:chExt cx="5411470" cy="1758950"/>
          </a:xfrm>
        </p:grpSpPr>
        <p:pic>
          <p:nvPicPr>
            <p:cNvPr id="24582" name="Grafik 107"/>
            <p:cNvPicPr>
              <a:picLocks noChangeAspect="1" noChangeArrowheads="1"/>
            </p:cNvPicPr>
            <p:nvPr/>
          </p:nvPicPr>
          <p:blipFill>
            <a:blip r:embed="rId3" cstate="print"/>
            <a:srcRect/>
            <a:stretch>
              <a:fillRect/>
            </a:stretch>
          </p:blipFill>
          <p:spPr bwMode="auto">
            <a:xfrm>
              <a:off x="-118914" y="-87847"/>
              <a:ext cx="2856227" cy="1956941"/>
            </a:xfrm>
            <a:prstGeom prst="rect">
              <a:avLst/>
            </a:prstGeom>
            <a:noFill/>
            <a:ln w="9525">
              <a:noFill/>
              <a:miter lim="800000"/>
              <a:headEnd/>
              <a:tailEnd/>
            </a:ln>
          </p:spPr>
        </p:pic>
        <p:pic>
          <p:nvPicPr>
            <p:cNvPr id="24583" name="Grafik 106"/>
            <p:cNvPicPr>
              <a:picLocks noChangeAspect="1" noChangeArrowheads="1"/>
            </p:cNvPicPr>
            <p:nvPr/>
          </p:nvPicPr>
          <p:blipFill>
            <a:blip r:embed="rId4" cstate="print"/>
            <a:srcRect/>
            <a:stretch>
              <a:fillRect/>
            </a:stretch>
          </p:blipFill>
          <p:spPr bwMode="auto">
            <a:xfrm>
              <a:off x="2657658" y="-87847"/>
              <a:ext cx="2856227" cy="1956941"/>
            </a:xfrm>
            <a:prstGeom prst="rect">
              <a:avLst/>
            </a:prstGeom>
            <a:noFill/>
            <a:ln w="9525">
              <a:noFill/>
              <a:miter lim="800000"/>
              <a:headEnd/>
              <a:tailEnd/>
            </a:ln>
          </p:spPr>
        </p:pic>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ítulo 1"/>
          <p:cNvSpPr>
            <a:spLocks noGrp="1" noChangeArrowheads="1"/>
          </p:cNvSpPr>
          <p:nvPr>
            <p:ph type="title"/>
          </p:nvPr>
        </p:nvSpPr>
        <p:spPr bwMode="auto">
          <a:xfrm>
            <a:off x="685800" y="4945063"/>
            <a:ext cx="7772400" cy="1601787"/>
          </a:xfrm>
          <a:noFill/>
          <a:ln>
            <a:miter lim="800000"/>
            <a:headEnd/>
            <a:tailEnd/>
          </a:ln>
        </p:spPr>
        <p:txBody>
          <a:bodyPr vert="horz" wrap="square" numCol="1" anchorCtr="0" compatLnSpc="1">
            <a:prstTxWarp prst="textNoShape">
              <a:avLst/>
            </a:prstTxWarp>
          </a:bodyPr>
          <a:lstStyle/>
          <a:p>
            <a:pPr marL="342900" indent="-342900" algn="l" defTabSz="1022350" eaLnBrk="1" hangingPunct="1"/>
            <a:r>
              <a:rPr lang="es-ES" altLang="es-ES" sz="4400" b="0" i="1" cap="none" smtClean="0">
                <a:solidFill>
                  <a:srgbClr val="C7930A"/>
                </a:solidFill>
                <a:latin typeface="Calibri" pitchFamily="34" charset="0"/>
              </a:rPr>
              <a:t/>
            </a:r>
            <a:br>
              <a:rPr lang="es-ES" altLang="es-ES" sz="4400" b="0" i="1" cap="none" smtClean="0">
                <a:solidFill>
                  <a:srgbClr val="C7930A"/>
                </a:solidFill>
                <a:latin typeface="Calibri" pitchFamily="34" charset="0"/>
              </a:rPr>
            </a:br>
            <a:endParaRPr lang="es-ES" altLang="es-ES" sz="4400" b="0" i="1" cap="none" smtClean="0">
              <a:solidFill>
                <a:srgbClr val="C7930A"/>
              </a:solidFill>
              <a:latin typeface="Calibri" pitchFamily="34" charset="0"/>
            </a:endParaRPr>
          </a:p>
        </p:txBody>
      </p:sp>
      <p:sp>
        <p:nvSpPr>
          <p:cNvPr id="3" name="Marcador de texto 2">
            <a:extLst/>
          </p:cNvPr>
          <p:cNvSpPr>
            <a:spLocks noGrp="1"/>
          </p:cNvSpPr>
          <p:nvPr>
            <p:ph type="body" idx="1"/>
          </p:nvPr>
        </p:nvSpPr>
        <p:spPr>
          <a:xfrm>
            <a:off x="808190" y="2489812"/>
            <a:ext cx="7924800" cy="1789074"/>
          </a:xfrm>
        </p:spPr>
        <p:txBody>
          <a:bodyPr/>
          <a:lstStyle/>
          <a:p>
            <a:pPr marL="571500" indent="-571500" algn="l">
              <a:buFont typeface="Arial" panose="020B0604020202020204" pitchFamily="34" charset="0"/>
              <a:buChar char="•"/>
              <a:defRPr/>
            </a:pPr>
            <a:r>
              <a:rPr lang="en-GB" sz="3200" i="1" kern="1200" dirty="0" smtClean="0">
                <a:solidFill>
                  <a:srgbClr val="C7930A"/>
                </a:solidFill>
                <a:latin typeface="+mj-lt"/>
              </a:rPr>
              <a:t>Analysis of the links among National Qualifications framework with project results</a:t>
            </a:r>
            <a:endParaRPr lang="en-GB" sz="3200" i="1" kern="1200" dirty="0">
              <a:solidFill>
                <a:srgbClr val="C7930A"/>
              </a:solidFill>
              <a:latin typeface="+mj-lt"/>
            </a:endParaRPr>
          </a:p>
        </p:txBody>
      </p:sp>
      <p:sp>
        <p:nvSpPr>
          <p:cNvPr id="25604" name="7 Rectángulo"/>
          <p:cNvSpPr>
            <a:spLocks noChangeArrowheads="1"/>
          </p:cNvSpPr>
          <p:nvPr/>
        </p:nvSpPr>
        <p:spPr bwMode="auto">
          <a:xfrm>
            <a:off x="165253" y="1703503"/>
            <a:ext cx="8586635" cy="484587"/>
          </a:xfrm>
          <a:prstGeom prst="rect">
            <a:avLst/>
          </a:prstGeom>
          <a:noFill/>
          <a:ln w="9525">
            <a:noFill/>
            <a:miter lim="800000"/>
            <a:headEnd/>
            <a:tailEnd/>
          </a:ln>
        </p:spPr>
        <p:txBody>
          <a:bodyPr wrap="square" lIns="159860" tIns="79930" rIns="159860" bIns="79930">
            <a:spAutoFit/>
          </a:bodyPr>
          <a:lstStyle/>
          <a:p>
            <a:pPr algn="ctr" defTabSz="1022350" eaLnBrk="1" hangingPunct="1">
              <a:buClr>
                <a:srgbClr val="FF6600"/>
              </a:buClr>
            </a:pPr>
            <a:r>
              <a:rPr lang="en-US" altLang="es-ES" sz="2100" dirty="0">
                <a:solidFill>
                  <a:srgbClr val="000000"/>
                </a:solidFill>
                <a:latin typeface="Tahoma" pitchFamily="34" charset="0"/>
                <a:cs typeface="Tahoma" pitchFamily="34" charset="0"/>
              </a:rPr>
              <a:t> </a:t>
            </a:r>
            <a:endParaRPr lang="es-ES" altLang="es-ES" sz="4000" b="1" dirty="0">
              <a:solidFill>
                <a:srgbClr val="424A52"/>
              </a:solidFill>
              <a:latin typeface="+mj-lt"/>
            </a:endParaRPr>
          </a:p>
        </p:txBody>
      </p:sp>
      <p:pic>
        <p:nvPicPr>
          <p:cNvPr id="25605" name="Picture 2" descr="Cabecera"/>
          <p:cNvPicPr>
            <a:picLocks noChangeAspect="1" noChangeArrowheads="1"/>
          </p:cNvPicPr>
          <p:nvPr/>
        </p:nvPicPr>
        <p:blipFill>
          <a:blip r:embed="rId3" cstate="print"/>
          <a:srcRect l="12890" r="2262"/>
          <a:stretch>
            <a:fillRect/>
          </a:stretch>
        </p:blipFill>
        <p:spPr bwMode="auto">
          <a:xfrm>
            <a:off x="892366" y="5157921"/>
            <a:ext cx="7469436" cy="132097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7 Rectángulo"/>
          <p:cNvSpPr>
            <a:spLocks noChangeArrowheads="1"/>
          </p:cNvSpPr>
          <p:nvPr/>
        </p:nvSpPr>
        <p:spPr bwMode="auto">
          <a:xfrm>
            <a:off x="248893" y="1692488"/>
            <a:ext cx="8751887" cy="592308"/>
          </a:xfrm>
          <a:prstGeom prst="rect">
            <a:avLst/>
          </a:prstGeom>
          <a:noFill/>
          <a:ln w="9525">
            <a:noFill/>
            <a:miter lim="800000"/>
            <a:headEnd/>
            <a:tailEnd/>
          </a:ln>
        </p:spPr>
        <p:txBody>
          <a:bodyPr wrap="square" lIns="159860" tIns="79930" rIns="159860" bIns="79930">
            <a:spAutoFit/>
          </a:bodyPr>
          <a:lstStyle/>
          <a:p>
            <a:pPr algn="ctr" defTabSz="1022350" eaLnBrk="1" hangingPunct="1">
              <a:buClr>
                <a:srgbClr val="FF6600"/>
              </a:buClr>
            </a:pPr>
            <a:r>
              <a:rPr lang="en-US" altLang="es-ES" sz="1800" dirty="0">
                <a:solidFill>
                  <a:srgbClr val="000000"/>
                </a:solidFill>
                <a:latin typeface="Tahoma" pitchFamily="34" charset="0"/>
                <a:cs typeface="Tahoma" pitchFamily="34" charset="0"/>
              </a:rPr>
              <a:t> </a:t>
            </a:r>
            <a:r>
              <a:rPr lang="en-GB" altLang="es-ES" sz="2800" b="1" dirty="0" smtClean="0">
                <a:solidFill>
                  <a:srgbClr val="424A52"/>
                </a:solidFill>
                <a:latin typeface="+mj-lt"/>
              </a:rPr>
              <a:t>OUR</a:t>
            </a:r>
            <a:r>
              <a:rPr lang="es-ES" altLang="es-ES" sz="2800" b="1" dirty="0" smtClean="0">
                <a:solidFill>
                  <a:srgbClr val="424A52"/>
                </a:solidFill>
                <a:latin typeface="+mj-lt"/>
              </a:rPr>
              <a:t> CONTRIBUTION TO THE ICSAS PROJECT</a:t>
            </a:r>
            <a:endParaRPr lang="es-ES" altLang="es-ES" sz="3200" b="1" dirty="0">
              <a:solidFill>
                <a:srgbClr val="424A52"/>
              </a:solidFill>
              <a:latin typeface="+mj-lt"/>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ítulo 1"/>
          <p:cNvSpPr>
            <a:spLocks noGrp="1" noChangeArrowheads="1"/>
          </p:cNvSpPr>
          <p:nvPr>
            <p:ph type="title"/>
          </p:nvPr>
        </p:nvSpPr>
        <p:spPr bwMode="auto">
          <a:xfrm>
            <a:off x="4800600" y="2476500"/>
            <a:ext cx="3600450" cy="3117850"/>
          </a:xfrm>
          <a:noFill/>
          <a:ln>
            <a:miter lim="800000"/>
            <a:headEnd/>
            <a:tailEnd/>
          </a:ln>
        </p:spPr>
        <p:txBody>
          <a:bodyPr vert="horz" wrap="square" numCol="1" anchorCtr="0" compatLnSpc="1">
            <a:prstTxWarp prst="textNoShape">
              <a:avLst/>
            </a:prstTxWarp>
          </a:bodyPr>
          <a:lstStyle/>
          <a:p>
            <a:pPr marL="342900" indent="-342900" algn="l" defTabSz="1022350" eaLnBrk="1" hangingPunct="1"/>
            <a:r>
              <a:rPr lang="es-ES" altLang="es-ES" sz="4400" b="0" i="1" cap="none" smtClean="0">
                <a:solidFill>
                  <a:srgbClr val="C7930A"/>
                </a:solidFill>
                <a:latin typeface="Calibri" pitchFamily="34" charset="0"/>
              </a:rPr>
              <a:t/>
            </a:r>
            <a:br>
              <a:rPr lang="es-ES" altLang="es-ES" sz="4400" b="0" i="1" cap="none" smtClean="0">
                <a:solidFill>
                  <a:srgbClr val="C7930A"/>
                </a:solidFill>
                <a:latin typeface="Calibri" pitchFamily="34" charset="0"/>
              </a:rPr>
            </a:br>
            <a:endParaRPr lang="es-ES" altLang="es-ES" sz="4400" b="0" i="1" cap="none" smtClean="0">
              <a:solidFill>
                <a:srgbClr val="C7930A"/>
              </a:solidFill>
              <a:latin typeface="Calibri" pitchFamily="34" charset="0"/>
            </a:endParaRPr>
          </a:p>
        </p:txBody>
      </p:sp>
      <p:sp>
        <p:nvSpPr>
          <p:cNvPr id="3" name="Marcador de texto 2">
            <a:extLst/>
          </p:cNvPr>
          <p:cNvSpPr>
            <a:spLocks noGrp="1"/>
          </p:cNvSpPr>
          <p:nvPr>
            <p:ph type="body" idx="1"/>
          </p:nvPr>
        </p:nvSpPr>
        <p:spPr>
          <a:xfrm>
            <a:off x="1046601" y="2335576"/>
            <a:ext cx="7017745" cy="4698694"/>
          </a:xfrm>
        </p:spPr>
        <p:txBody>
          <a:bodyPr/>
          <a:lstStyle/>
          <a:p>
            <a:pPr marL="571500" indent="-571500" algn="l">
              <a:buFont typeface="Arial" panose="020B0604020202020204" pitchFamily="34" charset="0"/>
              <a:buChar char="•"/>
              <a:defRPr/>
            </a:pPr>
            <a:r>
              <a:rPr lang="en-GB" sz="3200" i="1" kern="1200" dirty="0" smtClean="0">
                <a:solidFill>
                  <a:srgbClr val="C7930A"/>
                </a:solidFill>
                <a:latin typeface="Calibri" panose="020F0502020204030204" pitchFamily="34" charset="0"/>
              </a:rPr>
              <a:t>Cutting</a:t>
            </a:r>
          </a:p>
          <a:p>
            <a:pPr marL="571500" indent="-571500" algn="l">
              <a:buFont typeface="Arial" panose="020B0604020202020204" pitchFamily="34" charset="0"/>
              <a:buChar char="•"/>
              <a:defRPr/>
            </a:pPr>
            <a:r>
              <a:rPr lang="en-GB" sz="3200" i="1" kern="1200" dirty="0" err="1" smtClean="0">
                <a:solidFill>
                  <a:srgbClr val="C7930A"/>
                </a:solidFill>
                <a:latin typeface="Calibri" panose="020F0502020204030204" pitchFamily="34" charset="0"/>
              </a:rPr>
              <a:t>Prestitching</a:t>
            </a:r>
            <a:endParaRPr lang="en-GB" sz="3200" i="1" kern="1200" dirty="0" smtClean="0">
              <a:solidFill>
                <a:srgbClr val="C7930A"/>
              </a:solidFill>
              <a:latin typeface="Calibri" panose="020F0502020204030204" pitchFamily="34" charset="0"/>
            </a:endParaRPr>
          </a:p>
          <a:p>
            <a:pPr marL="571500" indent="-571500" algn="l">
              <a:buFont typeface="Arial" panose="020B0604020202020204" pitchFamily="34" charset="0"/>
              <a:buChar char="•"/>
              <a:defRPr/>
            </a:pPr>
            <a:r>
              <a:rPr lang="en-GB" sz="3200" i="1" kern="1200" dirty="0" smtClean="0">
                <a:solidFill>
                  <a:srgbClr val="C7930A"/>
                </a:solidFill>
                <a:latin typeface="Calibri" panose="020F0502020204030204" pitchFamily="34" charset="0"/>
              </a:rPr>
              <a:t>Stitching</a:t>
            </a:r>
          </a:p>
          <a:p>
            <a:pPr marL="571500" indent="-571500" algn="l">
              <a:buFont typeface="Arial" panose="020B0604020202020204" pitchFamily="34" charset="0"/>
              <a:buChar char="•"/>
              <a:defRPr/>
            </a:pPr>
            <a:r>
              <a:rPr lang="en-GB" sz="3200" i="1" kern="1200" dirty="0" smtClean="0">
                <a:solidFill>
                  <a:srgbClr val="C7930A"/>
                </a:solidFill>
                <a:latin typeface="Calibri" panose="020F0502020204030204" pitchFamily="34" charset="0"/>
              </a:rPr>
              <a:t>Assembly</a:t>
            </a:r>
          </a:p>
          <a:p>
            <a:pPr marL="571500" indent="-571500" algn="l">
              <a:buFont typeface="Arial" panose="020B0604020202020204" pitchFamily="34" charset="0"/>
              <a:buChar char="•"/>
              <a:defRPr/>
            </a:pPr>
            <a:r>
              <a:rPr lang="en-GB" sz="3200" i="1" kern="1200" dirty="0" err="1" smtClean="0">
                <a:solidFill>
                  <a:srgbClr val="C7930A"/>
                </a:solidFill>
                <a:latin typeface="Calibri" panose="020F0502020204030204" pitchFamily="34" charset="0"/>
              </a:rPr>
              <a:t>Prelasting</a:t>
            </a:r>
            <a:endParaRPr lang="en-GB" sz="3200" i="1" kern="1200" dirty="0" smtClean="0">
              <a:solidFill>
                <a:srgbClr val="C7930A"/>
              </a:solidFill>
              <a:latin typeface="Calibri" panose="020F0502020204030204" pitchFamily="34" charset="0"/>
            </a:endParaRPr>
          </a:p>
          <a:p>
            <a:pPr marL="571500" indent="-571500" algn="l">
              <a:buFont typeface="Arial" panose="020B0604020202020204" pitchFamily="34" charset="0"/>
              <a:buChar char="•"/>
              <a:defRPr/>
            </a:pPr>
            <a:r>
              <a:rPr lang="en-GB" sz="3200" i="1" kern="1200" dirty="0" smtClean="0">
                <a:solidFill>
                  <a:srgbClr val="C7930A"/>
                </a:solidFill>
                <a:latin typeface="Calibri" panose="020F0502020204030204" pitchFamily="34" charset="0"/>
              </a:rPr>
              <a:t>Lasting</a:t>
            </a:r>
          </a:p>
          <a:p>
            <a:pPr marL="571500" indent="-571500" algn="l">
              <a:buFont typeface="Arial" panose="020B0604020202020204" pitchFamily="34" charset="0"/>
              <a:buChar char="•"/>
              <a:defRPr/>
            </a:pPr>
            <a:r>
              <a:rPr lang="en-GB" sz="3200" i="1" kern="1200" dirty="0" smtClean="0">
                <a:solidFill>
                  <a:srgbClr val="C7930A"/>
                </a:solidFill>
                <a:latin typeface="Calibri" panose="020F0502020204030204" pitchFamily="34" charset="0"/>
              </a:rPr>
              <a:t>Finishing</a:t>
            </a:r>
            <a:endParaRPr lang="en-GB" sz="4000" i="1" kern="1200" dirty="0" smtClean="0">
              <a:solidFill>
                <a:srgbClr val="C7930A"/>
              </a:solidFill>
              <a:latin typeface="Calibri" panose="020F0502020204030204" pitchFamily="34" charset="0"/>
            </a:endParaRPr>
          </a:p>
          <a:p>
            <a:pPr marL="571500" indent="-571500" algn="l">
              <a:buFont typeface="Arial" panose="020B0604020202020204" pitchFamily="34" charset="0"/>
              <a:buChar char="•"/>
              <a:defRPr/>
            </a:pPr>
            <a:endParaRPr lang="en-GB" sz="4000" i="1" kern="1200" dirty="0">
              <a:solidFill>
                <a:srgbClr val="C7930A"/>
              </a:solidFill>
              <a:latin typeface="Calibri" panose="020F0502020204030204" pitchFamily="34" charset="0"/>
            </a:endParaRPr>
          </a:p>
        </p:txBody>
      </p:sp>
      <p:sp>
        <p:nvSpPr>
          <p:cNvPr id="26628" name="7 Rectángulo"/>
          <p:cNvSpPr>
            <a:spLocks noChangeArrowheads="1"/>
          </p:cNvSpPr>
          <p:nvPr/>
        </p:nvSpPr>
        <p:spPr bwMode="auto">
          <a:xfrm>
            <a:off x="226860" y="1466659"/>
            <a:ext cx="8917140" cy="653864"/>
          </a:xfrm>
          <a:prstGeom prst="rect">
            <a:avLst/>
          </a:prstGeom>
          <a:noFill/>
          <a:ln w="9525">
            <a:noFill/>
            <a:miter lim="800000"/>
            <a:headEnd/>
            <a:tailEnd/>
          </a:ln>
        </p:spPr>
        <p:txBody>
          <a:bodyPr wrap="square" lIns="159860" tIns="79930" rIns="159860" bIns="79930">
            <a:spAutoFit/>
          </a:bodyPr>
          <a:lstStyle/>
          <a:p>
            <a:pPr algn="ctr" defTabSz="1022350" eaLnBrk="1" hangingPunct="1">
              <a:buClr>
                <a:srgbClr val="FF6600"/>
              </a:buClr>
            </a:pPr>
            <a:r>
              <a:rPr lang="en-US" altLang="es-ES" sz="2100" dirty="0">
                <a:solidFill>
                  <a:schemeClr val="tx2">
                    <a:lumMod val="75000"/>
                    <a:lumOff val="25000"/>
                  </a:schemeClr>
                </a:solidFill>
                <a:latin typeface="Tahoma" pitchFamily="34" charset="0"/>
                <a:cs typeface="Tahoma" pitchFamily="34" charset="0"/>
              </a:rPr>
              <a:t> </a:t>
            </a:r>
            <a:r>
              <a:rPr lang="es-ES" altLang="es-ES" sz="3200" b="1" dirty="0" smtClean="0">
                <a:solidFill>
                  <a:schemeClr val="tx2">
                    <a:lumMod val="75000"/>
                    <a:lumOff val="25000"/>
                  </a:schemeClr>
                </a:solidFill>
                <a:latin typeface="+mj-lt"/>
                <a:cs typeface="Tahoma" pitchFamily="34" charset="0"/>
              </a:rPr>
              <a:t>MANUALS AND </a:t>
            </a:r>
            <a:r>
              <a:rPr lang="es-ES" altLang="es-ES" sz="3200" b="1" dirty="0" smtClean="0">
                <a:solidFill>
                  <a:srgbClr val="424A52"/>
                </a:solidFill>
                <a:latin typeface="+mj-lt"/>
                <a:cs typeface="Tahoma" pitchFamily="34" charset="0"/>
              </a:rPr>
              <a:t>TEACHING ACTIVITIES</a:t>
            </a:r>
            <a:endParaRPr lang="es-ES" altLang="es-ES" sz="4000" b="1" dirty="0">
              <a:solidFill>
                <a:srgbClr val="424A52"/>
              </a:solidFill>
              <a:latin typeface="+mj-lt"/>
            </a:endParaRPr>
          </a:p>
        </p:txBody>
      </p:sp>
      <p:pic>
        <p:nvPicPr>
          <p:cNvPr id="26629" name="Imagem 81"/>
          <p:cNvPicPr>
            <a:picLocks noChangeAspect="1" noChangeArrowheads="1"/>
          </p:cNvPicPr>
          <p:nvPr/>
        </p:nvPicPr>
        <p:blipFill>
          <a:blip r:embed="rId3" cstate="print"/>
          <a:srcRect/>
          <a:stretch>
            <a:fillRect/>
          </a:stretch>
        </p:blipFill>
        <p:spPr bwMode="auto">
          <a:xfrm>
            <a:off x="4541608" y="3710715"/>
            <a:ext cx="3873500" cy="2554287"/>
          </a:xfrm>
          <a:prstGeom prst="rect">
            <a:avLst/>
          </a:prstGeom>
          <a:ln>
            <a:noFill/>
          </a:ln>
          <a:effectLst>
            <a:outerShdw blurRad="292100" dist="139700" dir="2700000" algn="tl" rotWithShape="0">
              <a:srgbClr val="333333">
                <a:alpha val="65000"/>
              </a:srgbClr>
            </a:outerShdw>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noChangeArrowheads="1"/>
          </p:cNvSpPr>
          <p:nvPr>
            <p:ph type="title"/>
          </p:nvPr>
        </p:nvSpPr>
        <p:spPr bwMode="auto">
          <a:xfrm>
            <a:off x="685800" y="3429000"/>
            <a:ext cx="7772400" cy="3117850"/>
          </a:xfrm>
          <a:noFill/>
          <a:ln>
            <a:miter lim="800000"/>
            <a:headEnd/>
            <a:tailEnd/>
          </a:ln>
        </p:spPr>
        <p:txBody>
          <a:bodyPr vert="horz" wrap="square" numCol="1" anchorCtr="0" compatLnSpc="1">
            <a:prstTxWarp prst="textNoShape">
              <a:avLst/>
            </a:prstTxWarp>
          </a:bodyPr>
          <a:lstStyle/>
          <a:p>
            <a:pPr marL="342900" indent="-342900" algn="l" defTabSz="1022350" eaLnBrk="1" hangingPunct="1"/>
            <a:r>
              <a:rPr lang="es-ES" altLang="es-ES" sz="4400" b="0" i="1" cap="none" dirty="0" smtClean="0">
                <a:solidFill>
                  <a:srgbClr val="C7930A"/>
                </a:solidFill>
                <a:latin typeface="Calibri" pitchFamily="34" charset="0"/>
              </a:rPr>
              <a:t/>
            </a:r>
            <a:br>
              <a:rPr lang="es-ES" altLang="es-ES" sz="4400" b="0" i="1" cap="none" dirty="0" smtClean="0">
                <a:solidFill>
                  <a:srgbClr val="C7930A"/>
                </a:solidFill>
                <a:latin typeface="Calibri" pitchFamily="34" charset="0"/>
              </a:rPr>
            </a:br>
            <a:endParaRPr lang="es-ES" altLang="es-ES" sz="4400" b="0" i="1" cap="none" dirty="0" smtClean="0">
              <a:solidFill>
                <a:srgbClr val="C7930A"/>
              </a:solidFill>
              <a:latin typeface="Calibri" pitchFamily="34" charset="0"/>
            </a:endParaRPr>
          </a:p>
        </p:txBody>
      </p:sp>
      <p:sp>
        <p:nvSpPr>
          <p:cNvPr id="3" name="Marcador de texto 2">
            <a:extLst/>
          </p:cNvPr>
          <p:cNvSpPr>
            <a:spLocks noGrp="1"/>
          </p:cNvSpPr>
          <p:nvPr>
            <p:ph type="body" idx="1"/>
          </p:nvPr>
        </p:nvSpPr>
        <p:spPr>
          <a:xfrm>
            <a:off x="626163" y="2225406"/>
            <a:ext cx="7922927" cy="2671591"/>
          </a:xfrm>
        </p:spPr>
        <p:txBody>
          <a:bodyPr/>
          <a:lstStyle/>
          <a:p>
            <a:pPr marL="571500" indent="-571500" algn="l">
              <a:buFont typeface="Arial" panose="020B0604020202020204" pitchFamily="34" charset="0"/>
              <a:buChar char="•"/>
              <a:defRPr/>
            </a:pPr>
            <a:endParaRPr lang="en-GB" sz="4000" i="1" kern="1200" dirty="0">
              <a:solidFill>
                <a:srgbClr val="C7930A"/>
              </a:solidFill>
              <a:latin typeface="Calibri" panose="020F0502020204030204" pitchFamily="34" charset="0"/>
            </a:endParaRPr>
          </a:p>
          <a:p>
            <a:pPr marL="571500" indent="-571500" algn="l">
              <a:buFont typeface="Arial" panose="020B0604020202020204" pitchFamily="34" charset="0"/>
              <a:buChar char="•"/>
              <a:defRPr/>
            </a:pPr>
            <a:endParaRPr lang="en-GB" sz="4000" i="1" kern="1200" dirty="0">
              <a:solidFill>
                <a:srgbClr val="C7930A"/>
              </a:solidFill>
              <a:latin typeface="Calibri" panose="020F0502020204030204" pitchFamily="34" charset="0"/>
            </a:endParaRPr>
          </a:p>
          <a:p>
            <a:pPr marL="571500" indent="-571500" algn="l">
              <a:buFont typeface="Arial" panose="020B0604020202020204" pitchFamily="34" charset="0"/>
              <a:buChar char="•"/>
              <a:defRPr/>
            </a:pPr>
            <a:r>
              <a:rPr lang="en-GB" sz="3200" i="1" kern="1200" dirty="0" smtClean="0">
                <a:solidFill>
                  <a:srgbClr val="C7930A"/>
                </a:solidFill>
                <a:latin typeface="+mj-lt"/>
              </a:rPr>
              <a:t>Improvement of the VET tutors’ performance.</a:t>
            </a:r>
            <a:endParaRPr lang="en-GB" sz="3200" i="1" kern="1200" dirty="0">
              <a:solidFill>
                <a:srgbClr val="C7930A"/>
              </a:solidFill>
              <a:latin typeface="+mj-lt"/>
            </a:endParaRPr>
          </a:p>
          <a:p>
            <a:pPr marL="571500" indent="-571500" algn="l">
              <a:buFont typeface="Arial" panose="020B0604020202020204" pitchFamily="34" charset="0"/>
              <a:buChar char="•"/>
              <a:defRPr/>
            </a:pPr>
            <a:r>
              <a:rPr lang="en-GB" sz="3200" i="1" kern="1200" dirty="0" smtClean="0">
                <a:solidFill>
                  <a:srgbClr val="C7930A"/>
                </a:solidFill>
                <a:latin typeface="+mj-lt"/>
              </a:rPr>
              <a:t>Establishment of </a:t>
            </a:r>
            <a:r>
              <a:rPr lang="en-GB" sz="3200" i="1" kern="1200" dirty="0">
                <a:solidFill>
                  <a:srgbClr val="C7930A"/>
                </a:solidFill>
                <a:latin typeface="+mj-lt"/>
              </a:rPr>
              <a:t>the linkage of the Spanish qualification framework with the results of the </a:t>
            </a:r>
            <a:r>
              <a:rPr lang="en-GB" sz="3200" i="1" kern="1200" dirty="0" smtClean="0">
                <a:solidFill>
                  <a:srgbClr val="C7930A"/>
                </a:solidFill>
                <a:latin typeface="+mj-lt"/>
              </a:rPr>
              <a:t>project. </a:t>
            </a:r>
            <a:endParaRPr lang="en-GB" sz="3200" i="1" kern="1200" dirty="0">
              <a:solidFill>
                <a:srgbClr val="C7930A"/>
              </a:solidFill>
              <a:latin typeface="+mj-lt"/>
            </a:endParaRPr>
          </a:p>
        </p:txBody>
      </p:sp>
      <p:sp>
        <p:nvSpPr>
          <p:cNvPr id="27652" name="7 Rectángulo"/>
          <p:cNvSpPr>
            <a:spLocks noChangeArrowheads="1"/>
          </p:cNvSpPr>
          <p:nvPr/>
        </p:nvSpPr>
        <p:spPr bwMode="auto">
          <a:xfrm>
            <a:off x="396608" y="1522089"/>
            <a:ext cx="8593156" cy="561531"/>
          </a:xfrm>
          <a:prstGeom prst="rect">
            <a:avLst/>
          </a:prstGeom>
          <a:noFill/>
          <a:ln w="9525">
            <a:noFill/>
            <a:miter lim="800000"/>
            <a:headEnd/>
            <a:tailEnd/>
          </a:ln>
        </p:spPr>
        <p:txBody>
          <a:bodyPr wrap="square" lIns="159860" tIns="79930" rIns="159860" bIns="79930">
            <a:spAutoFit/>
          </a:bodyPr>
          <a:lstStyle/>
          <a:p>
            <a:pPr algn="just" defTabSz="1022350" eaLnBrk="1" hangingPunct="1">
              <a:buClr>
                <a:srgbClr val="FF6600"/>
              </a:buClr>
            </a:pPr>
            <a:r>
              <a:rPr lang="en-GB" sz="2600" b="1" dirty="0" smtClean="0">
                <a:solidFill>
                  <a:srgbClr val="000000"/>
                </a:solidFill>
                <a:latin typeface="+mj-lt"/>
                <a:cs typeface="Tahoma" pitchFamily="34" charset="0"/>
              </a:rPr>
              <a:t>EXPECTED RESULTS FOR THE PROJECT IN SPAIN</a:t>
            </a:r>
            <a:endParaRPr lang="es-ES" altLang="es-ES" sz="2600" b="1" dirty="0">
              <a:solidFill>
                <a:srgbClr val="424A52"/>
              </a:solidFill>
              <a:latin typeface="+mj-lt"/>
            </a:endParaRPr>
          </a:p>
        </p:txBody>
      </p:sp>
      <p:pic>
        <p:nvPicPr>
          <p:cNvPr id="27653" name="Grafik 9"/>
          <p:cNvPicPr>
            <a:picLocks noChangeAspect="1" noChangeArrowheads="1"/>
          </p:cNvPicPr>
          <p:nvPr/>
        </p:nvPicPr>
        <p:blipFill>
          <a:blip r:embed="rId3" cstate="print"/>
          <a:srcRect/>
          <a:stretch>
            <a:fillRect/>
          </a:stretch>
        </p:blipFill>
        <p:spPr bwMode="auto">
          <a:xfrm>
            <a:off x="5739092" y="5266062"/>
            <a:ext cx="3157067" cy="1392353"/>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 Box 2"/>
          <p:cNvSpPr txBox="1">
            <a:spLocks noChangeArrowheads="1"/>
          </p:cNvSpPr>
          <p:nvPr/>
        </p:nvSpPr>
        <p:spPr bwMode="auto">
          <a:xfrm>
            <a:off x="3924300" y="946150"/>
            <a:ext cx="1503363" cy="523875"/>
          </a:xfrm>
          <a:prstGeom prst="rect">
            <a:avLst/>
          </a:prstGeom>
          <a:noFill/>
          <a:ln w="9525">
            <a:noFill/>
            <a:miter lim="800000"/>
            <a:headEnd/>
            <a:tailEnd/>
          </a:ln>
        </p:spPr>
        <p:txBody>
          <a:bodyPr wrap="none">
            <a:spAutoFit/>
          </a:bodyPr>
          <a:lstStyle/>
          <a:p>
            <a:pPr algn="ctr"/>
            <a:r>
              <a:rPr lang="en-US" altLang="de-DE" sz="2800" b="1">
                <a:solidFill>
                  <a:srgbClr val="000000"/>
                </a:solidFill>
              </a:rPr>
              <a:t>Agenda</a:t>
            </a:r>
          </a:p>
        </p:txBody>
      </p:sp>
      <p:sp>
        <p:nvSpPr>
          <p:cNvPr id="8195" name="Text Box 4">
            <a:extLst/>
          </p:cNvPr>
          <p:cNvSpPr txBox="1">
            <a:spLocks noChangeArrowheads="1"/>
          </p:cNvSpPr>
          <p:nvPr/>
        </p:nvSpPr>
        <p:spPr bwMode="auto">
          <a:xfrm>
            <a:off x="1577975" y="1704975"/>
            <a:ext cx="6172200" cy="3170099"/>
          </a:xfrm>
          <a:prstGeom prst="rect">
            <a:avLst/>
          </a:prstGeom>
          <a:noFill/>
          <a:ln w="6350">
            <a:solidFill>
              <a:srgbClr val="000000"/>
            </a:solidFill>
            <a:miter lim="800000"/>
            <a:headEnd/>
            <a:tailEnd/>
          </a:ln>
          <a:effectLst/>
          <a:extLst/>
        </p:spPr>
        <p:txBody>
          <a:bodyPr>
            <a:spAutoFit/>
          </a:bodyPr>
          <a:lstStyle>
            <a:lvl1pPr>
              <a:spcBef>
                <a:spcPct val="20000"/>
              </a:spcBef>
              <a:buChar char="•"/>
              <a:tabLst>
                <a:tab pos="190500" algn="l"/>
                <a:tab pos="285750" algn="l"/>
              </a:tabLst>
              <a:defRPr sz="3200">
                <a:solidFill>
                  <a:schemeClr val="tx1"/>
                </a:solidFill>
                <a:latin typeface="Times New Roman" panose="02020603050405020304" pitchFamily="18" charset="0"/>
              </a:defRPr>
            </a:lvl1pPr>
            <a:lvl2pPr marL="742950" indent="-285750">
              <a:spcBef>
                <a:spcPct val="20000"/>
              </a:spcBef>
              <a:buChar char="–"/>
              <a:tabLst>
                <a:tab pos="190500" algn="l"/>
                <a:tab pos="285750" algn="l"/>
              </a:tabLst>
              <a:defRPr sz="2800">
                <a:solidFill>
                  <a:schemeClr val="tx1"/>
                </a:solidFill>
                <a:latin typeface="Times New Roman" panose="02020603050405020304" pitchFamily="18" charset="0"/>
              </a:defRPr>
            </a:lvl2pPr>
            <a:lvl3pPr marL="1143000" indent="-228600">
              <a:spcBef>
                <a:spcPct val="20000"/>
              </a:spcBef>
              <a:buChar char="•"/>
              <a:tabLst>
                <a:tab pos="190500" algn="l"/>
                <a:tab pos="285750" algn="l"/>
              </a:tabLst>
              <a:defRPr sz="2400">
                <a:solidFill>
                  <a:schemeClr val="tx1"/>
                </a:solidFill>
                <a:latin typeface="Times New Roman" panose="02020603050405020304" pitchFamily="18" charset="0"/>
              </a:defRPr>
            </a:lvl3pPr>
            <a:lvl4pPr marL="1600200" indent="-228600">
              <a:spcBef>
                <a:spcPct val="20000"/>
              </a:spcBef>
              <a:buChar char="–"/>
              <a:tabLst>
                <a:tab pos="190500" algn="l"/>
                <a:tab pos="285750" algn="l"/>
              </a:tabLst>
              <a:defRPr sz="2000">
                <a:solidFill>
                  <a:schemeClr val="tx1"/>
                </a:solidFill>
                <a:latin typeface="Times New Roman" panose="02020603050405020304" pitchFamily="18" charset="0"/>
              </a:defRPr>
            </a:lvl4pPr>
            <a:lvl5pPr marL="2057400" indent="-228600">
              <a:spcBef>
                <a:spcPct val="20000"/>
              </a:spcBef>
              <a:buChar char="»"/>
              <a:tabLst>
                <a:tab pos="190500" algn="l"/>
                <a:tab pos="28575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190500" algn="l"/>
                <a:tab pos="28575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190500" algn="l"/>
                <a:tab pos="28575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190500" algn="l"/>
                <a:tab pos="28575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190500" algn="l"/>
                <a:tab pos="285750" algn="l"/>
              </a:tabLst>
              <a:defRPr sz="2000">
                <a:solidFill>
                  <a:schemeClr val="tx1"/>
                </a:solidFill>
                <a:latin typeface="Times New Roman" panose="02020603050405020304" pitchFamily="18" charset="0"/>
              </a:defRPr>
            </a:lvl9pPr>
          </a:lstStyle>
          <a:p>
            <a:pPr algn="ctr">
              <a:lnSpc>
                <a:spcPct val="125000"/>
              </a:lnSpc>
              <a:spcBef>
                <a:spcPct val="0"/>
              </a:spcBef>
              <a:buFont typeface="Wingdings" panose="05000000000000000000" pitchFamily="2" charset="2"/>
              <a:buNone/>
              <a:defRPr/>
            </a:pPr>
            <a:endParaRPr lang="en-US" altLang="de-DE" sz="2000" dirty="0">
              <a:latin typeface="Arial" panose="020B0604020202020204" pitchFamily="34" charset="0"/>
            </a:endParaRPr>
          </a:p>
          <a:p>
            <a:pPr algn="just">
              <a:lnSpc>
                <a:spcPct val="125000"/>
              </a:lnSpc>
              <a:spcBef>
                <a:spcPct val="0"/>
              </a:spcBef>
              <a:buFont typeface="Wingdings" panose="05000000000000000000" pitchFamily="2" charset="2"/>
              <a:buChar char=""/>
              <a:defRPr/>
            </a:pPr>
            <a:r>
              <a:rPr lang="en-US" altLang="de-DE" sz="2000" dirty="0">
                <a:latin typeface="Arial" panose="020B0604020202020204" pitchFamily="34" charset="0"/>
              </a:rPr>
              <a:t> 	</a:t>
            </a:r>
            <a:r>
              <a:rPr lang="en-US" altLang="de-DE" sz="2000" dirty="0" smtClean="0">
                <a:latin typeface="Arial" panose="020B0604020202020204" pitchFamily="34" charset="0"/>
              </a:rPr>
              <a:t>Background</a:t>
            </a:r>
            <a:endParaRPr lang="en-US" altLang="de-DE" sz="2000" dirty="0">
              <a:latin typeface="Arial" panose="020B0604020202020204" pitchFamily="34" charset="0"/>
            </a:endParaRPr>
          </a:p>
          <a:p>
            <a:pPr algn="just">
              <a:lnSpc>
                <a:spcPct val="125000"/>
              </a:lnSpc>
              <a:spcBef>
                <a:spcPct val="0"/>
              </a:spcBef>
              <a:buFont typeface="Wingdings" panose="05000000000000000000" pitchFamily="2" charset="2"/>
              <a:buChar char=""/>
              <a:defRPr/>
            </a:pPr>
            <a:r>
              <a:rPr lang="en-US" altLang="de-DE" sz="2000" dirty="0">
                <a:latin typeface="Arial" panose="020B0604020202020204" pitchFamily="34" charset="0"/>
              </a:rPr>
              <a:t> </a:t>
            </a:r>
            <a:r>
              <a:rPr lang="en-US" altLang="de-DE" sz="2000" dirty="0" smtClean="0">
                <a:latin typeface="Arial" panose="020B0604020202020204" pitchFamily="34" charset="0"/>
              </a:rPr>
              <a:t>Aims</a:t>
            </a:r>
            <a:endParaRPr lang="en-US" altLang="de-DE" sz="2000" dirty="0">
              <a:latin typeface="Arial" panose="020B0604020202020204" pitchFamily="34" charset="0"/>
            </a:endParaRPr>
          </a:p>
          <a:p>
            <a:pPr algn="just">
              <a:lnSpc>
                <a:spcPct val="125000"/>
              </a:lnSpc>
              <a:spcBef>
                <a:spcPct val="0"/>
              </a:spcBef>
              <a:buFont typeface="Wingdings" panose="05000000000000000000" pitchFamily="2" charset="2"/>
              <a:buChar char=""/>
              <a:defRPr/>
            </a:pPr>
            <a:r>
              <a:rPr lang="en-US" altLang="de-DE" sz="2000" dirty="0">
                <a:latin typeface="Arial" panose="020B0604020202020204" pitchFamily="34" charset="0"/>
              </a:rPr>
              <a:t> </a:t>
            </a:r>
            <a:r>
              <a:rPr lang="en-US" altLang="de-DE" sz="2000" dirty="0" smtClean="0">
                <a:latin typeface="Arial" panose="020B0604020202020204" pitchFamily="34" charset="0"/>
              </a:rPr>
              <a:t>Questions</a:t>
            </a:r>
            <a:endParaRPr lang="en-US" altLang="de-DE" sz="2000" dirty="0">
              <a:latin typeface="Arial" panose="020B0604020202020204" pitchFamily="34" charset="0"/>
            </a:endParaRPr>
          </a:p>
          <a:p>
            <a:pPr algn="just">
              <a:lnSpc>
                <a:spcPct val="125000"/>
              </a:lnSpc>
              <a:spcBef>
                <a:spcPct val="0"/>
              </a:spcBef>
              <a:buFont typeface="Wingdings" panose="05000000000000000000" pitchFamily="2" charset="2"/>
              <a:buChar char=""/>
              <a:defRPr/>
            </a:pPr>
            <a:r>
              <a:rPr lang="en-US" altLang="de-DE" sz="2000" dirty="0">
                <a:latin typeface="Arial" panose="020B0604020202020204" pitchFamily="34" charset="0"/>
              </a:rPr>
              <a:t> </a:t>
            </a:r>
            <a:r>
              <a:rPr lang="en-US" altLang="de-DE" sz="2000" dirty="0" smtClean="0">
                <a:latin typeface="Arial" panose="020B0604020202020204" pitchFamily="34" charset="0"/>
              </a:rPr>
              <a:t>Findings</a:t>
            </a:r>
            <a:endParaRPr lang="en-US" altLang="de-DE" sz="2000" dirty="0">
              <a:latin typeface="Arial" panose="020B0604020202020204" pitchFamily="34" charset="0"/>
            </a:endParaRPr>
          </a:p>
          <a:p>
            <a:pPr algn="just">
              <a:lnSpc>
                <a:spcPct val="125000"/>
              </a:lnSpc>
              <a:spcBef>
                <a:spcPct val="0"/>
              </a:spcBef>
              <a:buFont typeface="Wingdings" panose="05000000000000000000" pitchFamily="2" charset="2"/>
              <a:buChar char=""/>
              <a:defRPr/>
            </a:pPr>
            <a:r>
              <a:rPr lang="en-US" altLang="de-DE" sz="2000" dirty="0">
                <a:latin typeface="Arial" panose="020B0604020202020204" pitchFamily="34" charset="0"/>
              </a:rPr>
              <a:t> Next </a:t>
            </a:r>
            <a:r>
              <a:rPr lang="en-US" altLang="de-DE" sz="2000" dirty="0" smtClean="0">
                <a:latin typeface="Arial" panose="020B0604020202020204" pitchFamily="34" charset="0"/>
              </a:rPr>
              <a:t>steps</a:t>
            </a:r>
          </a:p>
          <a:p>
            <a:pPr algn="just">
              <a:lnSpc>
                <a:spcPct val="125000"/>
              </a:lnSpc>
              <a:spcBef>
                <a:spcPct val="0"/>
              </a:spcBef>
              <a:buFont typeface="Wingdings" panose="05000000000000000000" pitchFamily="2" charset="2"/>
              <a:buChar char=""/>
              <a:defRPr/>
            </a:pPr>
            <a:r>
              <a:rPr lang="en-US" altLang="de-DE" sz="2000" dirty="0">
                <a:latin typeface="Arial" panose="020B0604020202020204" pitchFamily="34" charset="0"/>
              </a:rPr>
              <a:t> </a:t>
            </a:r>
            <a:r>
              <a:rPr lang="en-US" altLang="de-DE" sz="2000" dirty="0" smtClean="0">
                <a:latin typeface="Arial" panose="020B0604020202020204" pitchFamily="34" charset="0"/>
              </a:rPr>
              <a:t>Spanish situation</a:t>
            </a:r>
          </a:p>
          <a:p>
            <a:pPr algn="just">
              <a:lnSpc>
                <a:spcPct val="125000"/>
              </a:lnSpc>
              <a:spcBef>
                <a:spcPct val="0"/>
              </a:spcBef>
              <a:buNone/>
              <a:defRPr/>
            </a:pPr>
            <a:endParaRPr lang="en-US" altLang="de-DE" sz="2000" dirty="0">
              <a:latin typeface="Arial" panose="020B0604020202020204"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C:\Users\ROSANA\Documents\ERASMUS 2017\Aprobado\S4TCLF-Blue print\WPs\WP10_Dissemination\actividades difusión\2-febrero 2018\pantallazos SKILL ING.jpg"/>
          <p:cNvPicPr>
            <a:picLocks noChangeAspect="1" noChangeArrowheads="1"/>
          </p:cNvPicPr>
          <p:nvPr/>
        </p:nvPicPr>
        <p:blipFill>
          <a:blip r:embed="rId2" cstate="print"/>
          <a:srcRect/>
          <a:stretch>
            <a:fillRect/>
          </a:stretch>
        </p:blipFill>
        <p:spPr bwMode="auto">
          <a:xfrm>
            <a:off x="273050" y="1262063"/>
            <a:ext cx="8616950" cy="4849812"/>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p:cNvPr>
          <p:cNvSpPr>
            <a:spLocks noGrp="1"/>
          </p:cNvSpPr>
          <p:nvPr>
            <p:ph type="title"/>
          </p:nvPr>
        </p:nvSpPr>
        <p:spPr>
          <a:xfrm>
            <a:off x="722313" y="4406900"/>
            <a:ext cx="7772400" cy="1362075"/>
          </a:xfrm>
        </p:spPr>
        <p:txBody>
          <a:bodyPr/>
          <a:lstStyle/>
          <a:p>
            <a:pPr>
              <a:defRPr/>
            </a:pPr>
            <a:endParaRPr lang="es-ES" dirty="0"/>
          </a:p>
        </p:txBody>
      </p:sp>
      <p:pic>
        <p:nvPicPr>
          <p:cNvPr id="29699" name="Imagen 3"/>
          <p:cNvPicPr>
            <a:picLocks noChangeAspect="1" noChangeArrowheads="1"/>
          </p:cNvPicPr>
          <p:nvPr/>
        </p:nvPicPr>
        <p:blipFill>
          <a:blip r:embed="rId2" cstate="print"/>
          <a:srcRect/>
          <a:stretch>
            <a:fillRect/>
          </a:stretch>
        </p:blipFill>
        <p:spPr bwMode="auto">
          <a:xfrm>
            <a:off x="0" y="1089025"/>
            <a:ext cx="9144000" cy="515143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0" y="1377950"/>
            <a:ext cx="9129713" cy="5138738"/>
          </a:xfrm>
          <a:prstGeom prst="rect">
            <a:avLst/>
          </a:prstGeom>
          <a:noFill/>
          <a:ln w="9525">
            <a:noFill/>
            <a:miter lim="800000"/>
            <a:headEnd/>
            <a:tailEnd/>
          </a:ln>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Grafik 1"/>
          <p:cNvPicPr>
            <a:picLocks noChangeAspect="1"/>
          </p:cNvPicPr>
          <p:nvPr/>
        </p:nvPicPr>
        <p:blipFill>
          <a:blip r:embed="rId2" cstate="print"/>
          <a:srcRect/>
          <a:stretch>
            <a:fillRect/>
          </a:stretch>
        </p:blipFill>
        <p:spPr bwMode="auto">
          <a:xfrm>
            <a:off x="685800" y="1270000"/>
            <a:ext cx="7993063" cy="2809875"/>
          </a:xfrm>
          <a:prstGeom prst="rect">
            <a:avLst/>
          </a:prstGeom>
          <a:noFill/>
          <a:ln w="9525">
            <a:noFill/>
            <a:miter lim="800000"/>
            <a:headEnd/>
            <a:tailEnd/>
          </a:ln>
        </p:spPr>
      </p:pic>
      <p:sp>
        <p:nvSpPr>
          <p:cNvPr id="31747" name="Rechteck 2"/>
          <p:cNvSpPr>
            <a:spLocks noChangeArrowheads="1"/>
          </p:cNvSpPr>
          <p:nvPr/>
        </p:nvSpPr>
        <p:spPr bwMode="auto">
          <a:xfrm>
            <a:off x="1108710" y="4433888"/>
            <a:ext cx="4572000" cy="831850"/>
          </a:xfrm>
          <a:prstGeom prst="rect">
            <a:avLst/>
          </a:prstGeom>
          <a:noFill/>
          <a:ln w="9525">
            <a:noFill/>
            <a:miter lim="800000"/>
            <a:headEnd/>
            <a:tailEnd/>
          </a:ln>
        </p:spPr>
        <p:txBody>
          <a:bodyPr>
            <a:spAutoFit/>
          </a:bodyPr>
          <a:lstStyle/>
          <a:p>
            <a:r>
              <a:rPr lang="fr-CA" altLang="de-DE" dirty="0" err="1" smtClean="0">
                <a:solidFill>
                  <a:srgbClr val="404040"/>
                </a:solidFill>
              </a:rPr>
              <a:t>Rosana</a:t>
            </a:r>
            <a:r>
              <a:rPr lang="fr-CA" altLang="de-DE" dirty="0" smtClean="0">
                <a:solidFill>
                  <a:srgbClr val="404040"/>
                </a:solidFill>
              </a:rPr>
              <a:t> Perez</a:t>
            </a:r>
            <a:r>
              <a:rPr lang="fr-CA" altLang="de-DE" dirty="0">
                <a:solidFill>
                  <a:srgbClr val="404040"/>
                </a:solidFill>
              </a:rPr>
              <a:t/>
            </a:r>
            <a:br>
              <a:rPr lang="fr-CA" altLang="de-DE" dirty="0">
                <a:solidFill>
                  <a:srgbClr val="404040"/>
                </a:solidFill>
              </a:rPr>
            </a:br>
            <a:r>
              <a:rPr lang="fr-CA" altLang="de-DE" dirty="0" smtClean="0">
                <a:solidFill>
                  <a:srgbClr val="404040"/>
                </a:solidFill>
              </a:rPr>
              <a:t>INESCOP, </a:t>
            </a:r>
            <a:r>
              <a:rPr lang="fr-CA" altLang="de-DE" dirty="0" err="1" smtClean="0">
                <a:solidFill>
                  <a:srgbClr val="404040"/>
                </a:solidFill>
              </a:rPr>
              <a:t>Elda</a:t>
            </a:r>
            <a:r>
              <a:rPr lang="fr-CA" altLang="de-DE" dirty="0" smtClean="0">
                <a:solidFill>
                  <a:srgbClr val="404040"/>
                </a:solidFill>
              </a:rPr>
              <a:t>, ES</a:t>
            </a:r>
            <a:r>
              <a:rPr lang="fr-CA" altLang="de-DE" dirty="0">
                <a:solidFill>
                  <a:srgbClr val="404040"/>
                </a:solidFill>
              </a:rPr>
              <a:t/>
            </a:r>
            <a:br>
              <a:rPr lang="fr-CA" altLang="de-DE" dirty="0">
                <a:solidFill>
                  <a:srgbClr val="404040"/>
                </a:solidFill>
              </a:rPr>
            </a:br>
            <a:r>
              <a:rPr lang="fr-CA" altLang="de-DE" dirty="0">
                <a:solidFill>
                  <a:srgbClr val="404040"/>
                </a:solidFill>
              </a:rPr>
              <a:t>rperez@inescop.es</a:t>
            </a:r>
            <a:endParaRPr lang="de-DE" altLang="de-DE" dirty="0"/>
          </a:p>
        </p:txBody>
      </p:sp>
      <p:sp>
        <p:nvSpPr>
          <p:cNvPr id="4" name="Rechteck 2"/>
          <p:cNvSpPr>
            <a:spLocks noChangeArrowheads="1"/>
          </p:cNvSpPr>
          <p:nvPr/>
        </p:nvSpPr>
        <p:spPr bwMode="auto">
          <a:xfrm>
            <a:off x="6153150" y="4433888"/>
            <a:ext cx="4572000" cy="831850"/>
          </a:xfrm>
          <a:prstGeom prst="rect">
            <a:avLst/>
          </a:prstGeom>
          <a:noFill/>
          <a:ln w="9525">
            <a:noFill/>
            <a:miter lim="800000"/>
            <a:headEnd/>
            <a:tailEnd/>
          </a:ln>
        </p:spPr>
        <p:txBody>
          <a:bodyPr>
            <a:spAutoFit/>
          </a:bodyPr>
          <a:lstStyle/>
          <a:p>
            <a:r>
              <a:rPr lang="fr-CA" altLang="de-DE" dirty="0">
                <a:solidFill>
                  <a:srgbClr val="404040"/>
                </a:solidFill>
              </a:rPr>
              <a:t>Andreas </a:t>
            </a:r>
            <a:r>
              <a:rPr lang="fr-CA" altLang="de-DE" dirty="0" err="1">
                <a:solidFill>
                  <a:srgbClr val="404040"/>
                </a:solidFill>
              </a:rPr>
              <a:t>Saniter</a:t>
            </a:r>
            <a:r>
              <a:rPr lang="fr-CA" altLang="de-DE" dirty="0">
                <a:solidFill>
                  <a:srgbClr val="404040"/>
                </a:solidFill>
              </a:rPr>
              <a:t/>
            </a:r>
            <a:br>
              <a:rPr lang="fr-CA" altLang="de-DE" dirty="0">
                <a:solidFill>
                  <a:srgbClr val="404040"/>
                </a:solidFill>
              </a:rPr>
            </a:br>
            <a:r>
              <a:rPr lang="fr-CA" altLang="de-DE" dirty="0">
                <a:solidFill>
                  <a:srgbClr val="404040"/>
                </a:solidFill>
              </a:rPr>
              <a:t>ITB Uni </a:t>
            </a:r>
            <a:r>
              <a:rPr lang="fr-CA" altLang="de-DE" dirty="0" err="1" smtClean="0">
                <a:solidFill>
                  <a:srgbClr val="404040"/>
                </a:solidFill>
              </a:rPr>
              <a:t>Bremen</a:t>
            </a:r>
            <a:r>
              <a:rPr lang="fr-CA" altLang="de-DE" dirty="0" smtClean="0">
                <a:solidFill>
                  <a:srgbClr val="404040"/>
                </a:solidFill>
              </a:rPr>
              <a:t>, DE</a:t>
            </a:r>
            <a:r>
              <a:rPr lang="fr-CA" altLang="de-DE" dirty="0">
                <a:solidFill>
                  <a:srgbClr val="404040"/>
                </a:solidFill>
              </a:rPr>
              <a:t/>
            </a:r>
            <a:br>
              <a:rPr lang="fr-CA" altLang="de-DE" dirty="0">
                <a:solidFill>
                  <a:srgbClr val="404040"/>
                </a:solidFill>
              </a:rPr>
            </a:br>
            <a:r>
              <a:rPr lang="fr-CA" altLang="de-DE" dirty="0">
                <a:solidFill>
                  <a:srgbClr val="404040"/>
                </a:solidFill>
              </a:rPr>
              <a:t>asaniter@uni-bremen.de</a:t>
            </a:r>
            <a:endParaRPr lang="de-DE" altLang="de-DE"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2"/>
          <p:cNvSpPr txBox="1">
            <a:spLocks noChangeArrowheads="1"/>
          </p:cNvSpPr>
          <p:nvPr/>
        </p:nvSpPr>
        <p:spPr bwMode="auto">
          <a:xfrm>
            <a:off x="3435350" y="946150"/>
            <a:ext cx="2481263" cy="523875"/>
          </a:xfrm>
          <a:prstGeom prst="rect">
            <a:avLst/>
          </a:prstGeom>
          <a:noFill/>
          <a:ln w="9525">
            <a:noFill/>
            <a:miter lim="800000"/>
            <a:headEnd/>
            <a:tailEnd/>
          </a:ln>
        </p:spPr>
        <p:txBody>
          <a:bodyPr wrap="none">
            <a:spAutoFit/>
          </a:bodyPr>
          <a:lstStyle/>
          <a:p>
            <a:pPr algn="ctr"/>
            <a:r>
              <a:rPr lang="en-US" altLang="de-DE" sz="2800" b="1">
                <a:solidFill>
                  <a:srgbClr val="000000"/>
                </a:solidFill>
              </a:rPr>
              <a:t>Background I</a:t>
            </a:r>
          </a:p>
        </p:txBody>
      </p:sp>
      <p:sp>
        <p:nvSpPr>
          <p:cNvPr id="11267" name="Text Box 4"/>
          <p:cNvSpPr txBox="1">
            <a:spLocks noChangeArrowheads="1"/>
          </p:cNvSpPr>
          <p:nvPr/>
        </p:nvSpPr>
        <p:spPr bwMode="auto">
          <a:xfrm>
            <a:off x="685800" y="1470025"/>
            <a:ext cx="7562850" cy="4094163"/>
          </a:xfrm>
          <a:prstGeom prst="rect">
            <a:avLst/>
          </a:prstGeom>
          <a:noFill/>
          <a:ln w="6350">
            <a:solidFill>
              <a:srgbClr val="000000"/>
            </a:solidFill>
            <a:miter lim="800000"/>
            <a:headEnd/>
            <a:tailEnd/>
          </a:ln>
        </p:spPr>
        <p:txBody>
          <a:bodyPr>
            <a:spAutoFit/>
          </a:bodyPr>
          <a:lstStyle/>
          <a:p>
            <a:pPr algn="ctr">
              <a:lnSpc>
                <a:spcPct val="125000"/>
              </a:lnSpc>
              <a:buFont typeface="Wingdings" pitchFamily="2" charset="2"/>
              <a:buNone/>
              <a:tabLst>
                <a:tab pos="190500" algn="l"/>
                <a:tab pos="285750" algn="l"/>
              </a:tabLst>
            </a:pPr>
            <a:endParaRPr lang="en-US" altLang="de-DE" sz="2000" dirty="0"/>
          </a:p>
          <a:p>
            <a:pPr algn="just">
              <a:lnSpc>
                <a:spcPct val="125000"/>
              </a:lnSpc>
              <a:buFont typeface="Wingdings" pitchFamily="2" charset="2"/>
              <a:buChar char=""/>
              <a:tabLst>
                <a:tab pos="190500" algn="l"/>
                <a:tab pos="285750" algn="l"/>
              </a:tabLst>
            </a:pPr>
            <a:r>
              <a:rPr lang="en-US" altLang="de-DE" sz="2000" dirty="0"/>
              <a:t> Work-Based-Learning (WBL) as a promising approach to accelerate economic speed-up of </a:t>
            </a:r>
            <a:r>
              <a:rPr lang="en-US" altLang="de-DE" sz="2000" dirty="0" smtClean="0"/>
              <a:t>south-European </a:t>
            </a:r>
            <a:r>
              <a:rPr lang="en-US" altLang="de-DE" sz="2000" dirty="0"/>
              <a:t>crisis states and post-socialist countries</a:t>
            </a:r>
          </a:p>
          <a:p>
            <a:pPr algn="just">
              <a:lnSpc>
                <a:spcPct val="125000"/>
              </a:lnSpc>
              <a:buFont typeface="Wingdings" pitchFamily="2" charset="2"/>
              <a:buChar char=""/>
              <a:tabLst>
                <a:tab pos="190500" algn="l"/>
                <a:tab pos="285750" algn="l"/>
              </a:tabLst>
            </a:pPr>
            <a:endParaRPr lang="en-US" altLang="de-DE" sz="2000" dirty="0"/>
          </a:p>
          <a:p>
            <a:pPr algn="just">
              <a:lnSpc>
                <a:spcPct val="125000"/>
              </a:lnSpc>
              <a:buFont typeface="Wingdings" pitchFamily="2" charset="2"/>
              <a:buChar char=""/>
              <a:tabLst>
                <a:tab pos="190500" algn="l"/>
                <a:tab pos="285750" algn="l"/>
              </a:tabLst>
            </a:pPr>
            <a:r>
              <a:rPr lang="en-US" altLang="de-DE" sz="2000" dirty="0"/>
              <a:t> policies to foster </a:t>
            </a:r>
            <a:r>
              <a:rPr lang="en-US" altLang="de-DE" sz="2000" dirty="0" smtClean="0"/>
              <a:t>WBL </a:t>
            </a:r>
            <a:r>
              <a:rPr lang="en-US" altLang="de-DE" sz="2000" dirty="0"/>
              <a:t>on different levels:</a:t>
            </a:r>
          </a:p>
          <a:p>
            <a:pPr marL="742950" lvl="1" indent="-285750" algn="just">
              <a:lnSpc>
                <a:spcPct val="125000"/>
              </a:lnSpc>
              <a:buFont typeface="Wingdings" pitchFamily="2" charset="2"/>
              <a:buChar char=""/>
              <a:tabLst>
                <a:tab pos="190500" algn="l"/>
                <a:tab pos="285750" algn="l"/>
              </a:tabLst>
            </a:pPr>
            <a:r>
              <a:rPr lang="en-US" altLang="de-DE" dirty="0"/>
              <a:t>EU/CEDEFOP</a:t>
            </a:r>
          </a:p>
          <a:p>
            <a:pPr marL="742950" lvl="1" indent="-285750" algn="just">
              <a:lnSpc>
                <a:spcPct val="125000"/>
              </a:lnSpc>
              <a:buFont typeface="Wingdings" pitchFamily="2" charset="2"/>
              <a:buChar char=""/>
              <a:tabLst>
                <a:tab pos="190500" algn="l"/>
                <a:tab pos="285750" algn="l"/>
              </a:tabLst>
            </a:pPr>
            <a:r>
              <a:rPr lang="en-US" altLang="de-DE" dirty="0"/>
              <a:t>National policies</a:t>
            </a:r>
          </a:p>
          <a:p>
            <a:pPr marL="742950" lvl="1" indent="-285750" algn="just">
              <a:lnSpc>
                <a:spcPct val="125000"/>
              </a:lnSpc>
              <a:buFont typeface="Wingdings" pitchFamily="2" charset="2"/>
              <a:buChar char=""/>
              <a:tabLst>
                <a:tab pos="190500" algn="l"/>
                <a:tab pos="285750" algn="l"/>
              </a:tabLst>
            </a:pPr>
            <a:r>
              <a:rPr lang="en-US" altLang="de-DE" dirty="0"/>
              <a:t>Bilateral agreements between German-speaking countries and others</a:t>
            </a:r>
          </a:p>
          <a:p>
            <a:pPr algn="just">
              <a:lnSpc>
                <a:spcPct val="125000"/>
              </a:lnSpc>
              <a:buFont typeface="Wingdings" pitchFamily="2" charset="2"/>
              <a:buChar char=""/>
              <a:tabLst>
                <a:tab pos="190500" algn="l"/>
                <a:tab pos="285750" algn="l"/>
              </a:tabLst>
            </a:pPr>
            <a:endParaRPr lang="en-US" altLang="de-DE" sz="2000" dirty="0"/>
          </a:p>
          <a:p>
            <a:pPr algn="just">
              <a:lnSpc>
                <a:spcPct val="125000"/>
              </a:lnSpc>
              <a:buFont typeface="Wingdings" pitchFamily="2" charset="2"/>
              <a:buChar char=""/>
              <a:tabLst>
                <a:tab pos="190500" algn="l"/>
                <a:tab pos="285750" algn="l"/>
              </a:tabLst>
            </a:pPr>
            <a:r>
              <a:rPr lang="en-US" altLang="de-DE" sz="2000" dirty="0"/>
              <a:t> Projects result (too often) in: More policy papers or internships</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2"/>
          <p:cNvSpPr txBox="1">
            <a:spLocks noChangeArrowheads="1"/>
          </p:cNvSpPr>
          <p:nvPr/>
        </p:nvSpPr>
        <p:spPr bwMode="auto">
          <a:xfrm>
            <a:off x="3386138" y="946150"/>
            <a:ext cx="2579687" cy="523875"/>
          </a:xfrm>
          <a:prstGeom prst="rect">
            <a:avLst/>
          </a:prstGeom>
          <a:noFill/>
          <a:ln w="9525">
            <a:noFill/>
            <a:miter lim="800000"/>
            <a:headEnd/>
            <a:tailEnd/>
          </a:ln>
        </p:spPr>
        <p:txBody>
          <a:bodyPr wrap="none">
            <a:spAutoFit/>
          </a:bodyPr>
          <a:lstStyle/>
          <a:p>
            <a:pPr algn="ctr"/>
            <a:r>
              <a:rPr lang="en-US" altLang="de-DE" sz="2800" b="1">
                <a:solidFill>
                  <a:srgbClr val="000000"/>
                </a:solidFill>
              </a:rPr>
              <a:t>Background II</a:t>
            </a:r>
          </a:p>
        </p:txBody>
      </p:sp>
      <p:sp>
        <p:nvSpPr>
          <p:cNvPr id="12291" name="Text Box 4"/>
          <p:cNvSpPr txBox="1">
            <a:spLocks noChangeArrowheads="1"/>
          </p:cNvSpPr>
          <p:nvPr/>
        </p:nvSpPr>
        <p:spPr bwMode="auto">
          <a:xfrm>
            <a:off x="685800" y="1704975"/>
            <a:ext cx="7562850" cy="3940175"/>
          </a:xfrm>
          <a:prstGeom prst="rect">
            <a:avLst/>
          </a:prstGeom>
          <a:noFill/>
          <a:ln w="6350">
            <a:solidFill>
              <a:srgbClr val="000000"/>
            </a:solidFill>
            <a:miter lim="800000"/>
            <a:headEnd/>
            <a:tailEnd/>
          </a:ln>
        </p:spPr>
        <p:txBody>
          <a:bodyPr>
            <a:spAutoFit/>
          </a:bodyPr>
          <a:lstStyle/>
          <a:p>
            <a:pPr algn="ctr">
              <a:lnSpc>
                <a:spcPct val="125000"/>
              </a:lnSpc>
              <a:buFont typeface="Wingdings" pitchFamily="2" charset="2"/>
              <a:buNone/>
              <a:tabLst>
                <a:tab pos="190500" algn="l"/>
                <a:tab pos="285750" algn="l"/>
              </a:tabLst>
            </a:pPr>
            <a:endParaRPr lang="en-US" altLang="de-DE" sz="2000" dirty="0"/>
          </a:p>
          <a:p>
            <a:pPr algn="just">
              <a:lnSpc>
                <a:spcPct val="125000"/>
              </a:lnSpc>
              <a:buFont typeface="Wingdings" pitchFamily="2" charset="2"/>
              <a:buChar char=""/>
              <a:tabLst>
                <a:tab pos="190500" algn="l"/>
                <a:tab pos="285750" algn="l"/>
              </a:tabLst>
            </a:pPr>
            <a:r>
              <a:rPr lang="en-US" altLang="de-DE" sz="2000" dirty="0"/>
              <a:t> ICSAS project focusses on industrial shoe maker</a:t>
            </a:r>
          </a:p>
          <a:p>
            <a:pPr algn="just">
              <a:lnSpc>
                <a:spcPct val="125000"/>
              </a:lnSpc>
              <a:buFont typeface="Wingdings" pitchFamily="2" charset="2"/>
              <a:buChar char=""/>
              <a:tabLst>
                <a:tab pos="190500" algn="l"/>
                <a:tab pos="285750" algn="l"/>
              </a:tabLst>
            </a:pPr>
            <a:endParaRPr lang="en-US" altLang="de-DE" sz="2000" dirty="0"/>
          </a:p>
          <a:p>
            <a:pPr algn="just">
              <a:lnSpc>
                <a:spcPct val="125000"/>
              </a:lnSpc>
              <a:buFont typeface="Wingdings" pitchFamily="2" charset="2"/>
              <a:buChar char=""/>
              <a:tabLst>
                <a:tab pos="190500" algn="l"/>
                <a:tab pos="285750" algn="l"/>
              </a:tabLst>
            </a:pPr>
            <a:r>
              <a:rPr lang="en-US" altLang="de-DE" sz="2000" dirty="0"/>
              <a:t> ERASMUS+, DE (</a:t>
            </a:r>
            <a:r>
              <a:rPr lang="en-US" altLang="de-DE" sz="2000" dirty="0" smtClean="0"/>
              <a:t>BIBB/NA</a:t>
            </a:r>
            <a:r>
              <a:rPr lang="en-US" altLang="de-DE" sz="2000" dirty="0"/>
              <a:t>) </a:t>
            </a:r>
            <a:r>
              <a:rPr lang="en-US" altLang="de-DE" sz="2000" u="sng" dirty="0"/>
              <a:t>3</a:t>
            </a:r>
            <a:r>
              <a:rPr lang="en-US" altLang="de-DE" sz="2000" dirty="0"/>
              <a:t> years (09.2017-08.2020)</a:t>
            </a:r>
          </a:p>
          <a:p>
            <a:pPr algn="just">
              <a:lnSpc>
                <a:spcPct val="125000"/>
              </a:lnSpc>
              <a:buFont typeface="Wingdings" pitchFamily="2" charset="2"/>
              <a:buChar char=""/>
              <a:tabLst>
                <a:tab pos="190500" algn="l"/>
                <a:tab pos="285750" algn="l"/>
              </a:tabLst>
            </a:pPr>
            <a:endParaRPr lang="en-US" altLang="de-DE" sz="2000" dirty="0"/>
          </a:p>
          <a:p>
            <a:pPr algn="just">
              <a:lnSpc>
                <a:spcPct val="125000"/>
              </a:lnSpc>
              <a:buFont typeface="Wingdings" pitchFamily="2" charset="2"/>
              <a:buChar char=""/>
              <a:tabLst>
                <a:tab pos="190500" algn="l"/>
                <a:tab pos="285750" algn="l"/>
              </a:tabLst>
            </a:pPr>
            <a:r>
              <a:rPr lang="en-US" altLang="de-DE" sz="2000" dirty="0"/>
              <a:t> Participating countries: DE, PT, RO, ES </a:t>
            </a:r>
          </a:p>
          <a:p>
            <a:pPr algn="just">
              <a:lnSpc>
                <a:spcPct val="125000"/>
              </a:lnSpc>
              <a:buFont typeface="Wingdings" pitchFamily="2" charset="2"/>
              <a:buChar char=""/>
              <a:tabLst>
                <a:tab pos="190500" algn="l"/>
                <a:tab pos="285750" algn="l"/>
              </a:tabLst>
            </a:pPr>
            <a:endParaRPr lang="en-US" altLang="de-DE" sz="2000" dirty="0"/>
          </a:p>
          <a:p>
            <a:pPr algn="just">
              <a:lnSpc>
                <a:spcPct val="125000"/>
              </a:lnSpc>
              <a:buFont typeface="Wingdings" pitchFamily="2" charset="2"/>
              <a:buChar char=""/>
              <a:tabLst>
                <a:tab pos="190500" algn="l"/>
                <a:tab pos="285750" algn="l"/>
              </a:tabLst>
            </a:pPr>
            <a:r>
              <a:rPr lang="en-US" altLang="de-DE" sz="2000" dirty="0"/>
              <a:t> Partners: Companies &amp; Shoe competence </a:t>
            </a:r>
            <a:r>
              <a:rPr lang="en-US" altLang="de-DE" sz="2000" dirty="0" err="1"/>
              <a:t>centres</a:t>
            </a:r>
            <a:r>
              <a:rPr lang="en-US" altLang="de-DE" sz="2000" dirty="0"/>
              <a:t>  </a:t>
            </a:r>
          </a:p>
          <a:p>
            <a:pPr algn="just">
              <a:lnSpc>
                <a:spcPct val="125000"/>
              </a:lnSpc>
              <a:buFont typeface="Wingdings" pitchFamily="2" charset="2"/>
              <a:buChar char=""/>
              <a:tabLst>
                <a:tab pos="190500" algn="l"/>
                <a:tab pos="285750" algn="l"/>
              </a:tabLst>
            </a:pPr>
            <a:endParaRPr lang="en-US" altLang="de-DE" sz="2000" dirty="0"/>
          </a:p>
          <a:p>
            <a:pPr algn="just">
              <a:lnSpc>
                <a:spcPct val="125000"/>
              </a:lnSpc>
              <a:buFont typeface="Wingdings" pitchFamily="2" charset="2"/>
              <a:buChar char=""/>
              <a:tabLst>
                <a:tab pos="190500" algn="l"/>
                <a:tab pos="285750" algn="l"/>
              </a:tabLst>
            </a:pPr>
            <a:r>
              <a:rPr lang="en-US" altLang="de-DE" sz="2000" dirty="0"/>
              <a:t> involvement of </a:t>
            </a:r>
            <a:r>
              <a:rPr lang="en-US" altLang="de-DE" sz="2000" dirty="0" smtClean="0"/>
              <a:t>stakeholders </a:t>
            </a:r>
            <a:r>
              <a:rPr lang="en-US" altLang="de-DE" sz="2000" dirty="0"/>
              <a:t>via Advisory Board</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2"/>
          <p:cNvSpPr txBox="1">
            <a:spLocks noChangeArrowheads="1"/>
          </p:cNvSpPr>
          <p:nvPr/>
        </p:nvSpPr>
        <p:spPr bwMode="auto">
          <a:xfrm>
            <a:off x="3275013" y="946150"/>
            <a:ext cx="2801937" cy="523875"/>
          </a:xfrm>
          <a:prstGeom prst="rect">
            <a:avLst/>
          </a:prstGeom>
          <a:noFill/>
          <a:ln w="9525">
            <a:noFill/>
            <a:miter lim="800000"/>
            <a:headEnd/>
            <a:tailEnd/>
          </a:ln>
        </p:spPr>
        <p:txBody>
          <a:bodyPr wrap="none">
            <a:spAutoFit/>
          </a:bodyPr>
          <a:lstStyle/>
          <a:p>
            <a:pPr algn="ctr"/>
            <a:r>
              <a:rPr lang="en-US" altLang="de-DE" sz="2800" b="1">
                <a:solidFill>
                  <a:srgbClr val="000000"/>
                </a:solidFill>
              </a:rPr>
              <a:t>Aims of project</a:t>
            </a:r>
          </a:p>
        </p:txBody>
      </p:sp>
      <p:sp>
        <p:nvSpPr>
          <p:cNvPr id="8195" name="Text Box 4">
            <a:extLst/>
          </p:cNvPr>
          <p:cNvSpPr txBox="1">
            <a:spLocks noChangeArrowheads="1"/>
          </p:cNvSpPr>
          <p:nvPr/>
        </p:nvSpPr>
        <p:spPr bwMode="auto">
          <a:xfrm>
            <a:off x="685800" y="1704975"/>
            <a:ext cx="7562850" cy="3554413"/>
          </a:xfrm>
          <a:prstGeom prst="rect">
            <a:avLst/>
          </a:prstGeom>
          <a:noFill/>
          <a:ln w="6350">
            <a:solidFill>
              <a:srgbClr val="000000"/>
            </a:solidFill>
            <a:miter lim="800000"/>
            <a:headEnd/>
            <a:tailEnd/>
          </a:ln>
          <a:effectLst/>
          <a:extLst/>
        </p:spPr>
        <p:txBody>
          <a:bodyPr>
            <a:spAutoFit/>
          </a:bodyPr>
          <a:lstStyle>
            <a:lvl1pPr>
              <a:spcBef>
                <a:spcPct val="20000"/>
              </a:spcBef>
              <a:buChar char="•"/>
              <a:tabLst>
                <a:tab pos="190500" algn="l"/>
                <a:tab pos="285750" algn="l"/>
              </a:tabLst>
              <a:defRPr sz="3200">
                <a:solidFill>
                  <a:schemeClr val="tx1"/>
                </a:solidFill>
                <a:latin typeface="Times New Roman" panose="02020603050405020304" pitchFamily="18" charset="0"/>
              </a:defRPr>
            </a:lvl1pPr>
            <a:lvl2pPr marL="742950" indent="-285750">
              <a:spcBef>
                <a:spcPct val="20000"/>
              </a:spcBef>
              <a:buChar char="–"/>
              <a:tabLst>
                <a:tab pos="190500" algn="l"/>
                <a:tab pos="285750" algn="l"/>
              </a:tabLst>
              <a:defRPr sz="2800">
                <a:solidFill>
                  <a:schemeClr val="tx1"/>
                </a:solidFill>
                <a:latin typeface="Times New Roman" panose="02020603050405020304" pitchFamily="18" charset="0"/>
              </a:defRPr>
            </a:lvl2pPr>
            <a:lvl3pPr marL="1143000" indent="-228600">
              <a:spcBef>
                <a:spcPct val="20000"/>
              </a:spcBef>
              <a:buChar char="•"/>
              <a:tabLst>
                <a:tab pos="190500" algn="l"/>
                <a:tab pos="285750" algn="l"/>
              </a:tabLst>
              <a:defRPr sz="2400">
                <a:solidFill>
                  <a:schemeClr val="tx1"/>
                </a:solidFill>
                <a:latin typeface="Times New Roman" panose="02020603050405020304" pitchFamily="18" charset="0"/>
              </a:defRPr>
            </a:lvl3pPr>
            <a:lvl4pPr marL="1600200" indent="-228600">
              <a:spcBef>
                <a:spcPct val="20000"/>
              </a:spcBef>
              <a:buChar char="–"/>
              <a:tabLst>
                <a:tab pos="190500" algn="l"/>
                <a:tab pos="285750" algn="l"/>
              </a:tabLst>
              <a:defRPr sz="2000">
                <a:solidFill>
                  <a:schemeClr val="tx1"/>
                </a:solidFill>
                <a:latin typeface="Times New Roman" panose="02020603050405020304" pitchFamily="18" charset="0"/>
              </a:defRPr>
            </a:lvl4pPr>
            <a:lvl5pPr marL="2057400" indent="-228600">
              <a:spcBef>
                <a:spcPct val="20000"/>
              </a:spcBef>
              <a:buChar char="»"/>
              <a:tabLst>
                <a:tab pos="190500" algn="l"/>
                <a:tab pos="285750" algn="l"/>
              </a:tabLst>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tabLst>
                <a:tab pos="190500" algn="l"/>
                <a:tab pos="285750" algn="l"/>
              </a:tabLst>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tabLst>
                <a:tab pos="190500" algn="l"/>
                <a:tab pos="285750" algn="l"/>
              </a:tabLst>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tabLst>
                <a:tab pos="190500" algn="l"/>
                <a:tab pos="285750" algn="l"/>
              </a:tabLst>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tabLst>
                <a:tab pos="190500" algn="l"/>
                <a:tab pos="285750" algn="l"/>
              </a:tabLst>
              <a:defRPr sz="2000">
                <a:solidFill>
                  <a:schemeClr val="tx1"/>
                </a:solidFill>
                <a:latin typeface="Times New Roman" panose="02020603050405020304" pitchFamily="18" charset="0"/>
              </a:defRPr>
            </a:lvl9pPr>
          </a:lstStyle>
          <a:p>
            <a:pPr algn="ctr">
              <a:lnSpc>
                <a:spcPct val="125000"/>
              </a:lnSpc>
              <a:spcBef>
                <a:spcPct val="0"/>
              </a:spcBef>
              <a:buFont typeface="Wingdings" panose="05000000000000000000" pitchFamily="2" charset="2"/>
              <a:buNone/>
              <a:defRPr/>
            </a:pPr>
            <a:endParaRPr lang="en-US" altLang="de-DE" sz="2000" dirty="0">
              <a:latin typeface="Arial" panose="020B0604020202020204" pitchFamily="34" charset="0"/>
            </a:endParaRPr>
          </a:p>
          <a:p>
            <a:pPr algn="just">
              <a:lnSpc>
                <a:spcPct val="125000"/>
              </a:lnSpc>
              <a:spcBef>
                <a:spcPct val="0"/>
              </a:spcBef>
              <a:buFont typeface="Wingdings" panose="05000000000000000000" pitchFamily="2" charset="2"/>
              <a:buChar char=""/>
              <a:defRPr/>
            </a:pPr>
            <a:r>
              <a:rPr lang="en-US" altLang="de-DE" sz="2000" dirty="0">
                <a:latin typeface="Arial" panose="020B0604020202020204" pitchFamily="34" charset="0"/>
              </a:rPr>
              <a:t> 	To develop the existing Vocational Education and Training (VET) systems of Romania and Portugal towards Work-based-learning (WBL), including a 1 year pilot.</a:t>
            </a:r>
          </a:p>
          <a:p>
            <a:pPr algn="just">
              <a:lnSpc>
                <a:spcPct val="125000"/>
              </a:lnSpc>
              <a:spcBef>
                <a:spcPct val="0"/>
              </a:spcBef>
              <a:buFont typeface="Wingdings" panose="05000000000000000000" pitchFamily="2" charset="2"/>
              <a:buChar char=""/>
              <a:defRPr/>
            </a:pPr>
            <a:r>
              <a:rPr lang="en-US" altLang="de-DE" sz="2000" dirty="0">
                <a:latin typeface="Arial" panose="020B0604020202020204" pitchFamily="34" charset="0"/>
              </a:rPr>
              <a:t> Methodology: Policy Learning</a:t>
            </a:r>
          </a:p>
          <a:p>
            <a:pPr algn="just">
              <a:lnSpc>
                <a:spcPct val="125000"/>
              </a:lnSpc>
              <a:spcBef>
                <a:spcPct val="0"/>
              </a:spcBef>
              <a:buFont typeface="Wingdings" panose="05000000000000000000" pitchFamily="2" charset="2"/>
              <a:buChar char=""/>
              <a:defRPr/>
            </a:pPr>
            <a:endParaRPr lang="en-US" altLang="de-DE" sz="2000" dirty="0">
              <a:latin typeface="Arial" panose="020B0604020202020204" pitchFamily="34" charset="0"/>
            </a:endParaRPr>
          </a:p>
          <a:p>
            <a:pPr algn="just">
              <a:lnSpc>
                <a:spcPct val="125000"/>
              </a:lnSpc>
              <a:spcBef>
                <a:spcPct val="0"/>
              </a:spcBef>
              <a:buFont typeface="Wingdings" panose="05000000000000000000" pitchFamily="2" charset="2"/>
              <a:buChar char=""/>
              <a:defRPr/>
            </a:pPr>
            <a:r>
              <a:rPr lang="en-US" altLang="de-DE" sz="2000" dirty="0">
                <a:latin typeface="Arial" panose="020B0604020202020204" pitchFamily="34" charset="0"/>
              </a:rPr>
              <a:t> </a:t>
            </a:r>
            <a:r>
              <a:rPr lang="en-US" altLang="de-DE" sz="2000" dirty="0">
                <a:solidFill>
                  <a:schemeClr val="tx1">
                    <a:lumMod val="50000"/>
                    <a:lumOff val="50000"/>
                  </a:schemeClr>
                </a:solidFill>
                <a:latin typeface="Arial" panose="020B0604020202020204" pitchFamily="34" charset="0"/>
              </a:rPr>
              <a:t>To develop a sector qualification framework (SQF) in shoe industry and the referencing of national qualifications of Germany, Portugal, Romania, and Spain.</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 Box 2"/>
          <p:cNvSpPr txBox="1">
            <a:spLocks noChangeArrowheads="1"/>
          </p:cNvSpPr>
          <p:nvPr/>
        </p:nvSpPr>
        <p:spPr bwMode="auto">
          <a:xfrm>
            <a:off x="3703638" y="946150"/>
            <a:ext cx="1944687" cy="523875"/>
          </a:xfrm>
          <a:prstGeom prst="rect">
            <a:avLst/>
          </a:prstGeom>
          <a:noFill/>
          <a:ln w="9525">
            <a:noFill/>
            <a:miter lim="800000"/>
            <a:headEnd/>
            <a:tailEnd/>
          </a:ln>
        </p:spPr>
        <p:txBody>
          <a:bodyPr wrap="none">
            <a:spAutoFit/>
          </a:bodyPr>
          <a:lstStyle/>
          <a:p>
            <a:pPr algn="ctr"/>
            <a:r>
              <a:rPr lang="en-US" altLang="de-DE" sz="2800" b="1">
                <a:solidFill>
                  <a:srgbClr val="000000"/>
                </a:solidFill>
              </a:rPr>
              <a:t>Questions</a:t>
            </a:r>
          </a:p>
        </p:txBody>
      </p:sp>
      <p:sp>
        <p:nvSpPr>
          <p:cNvPr id="14339" name="Text Box 4"/>
          <p:cNvSpPr txBox="1">
            <a:spLocks noChangeArrowheads="1"/>
          </p:cNvSpPr>
          <p:nvPr/>
        </p:nvSpPr>
        <p:spPr bwMode="auto">
          <a:xfrm>
            <a:off x="685800" y="1579563"/>
            <a:ext cx="7562850" cy="3554412"/>
          </a:xfrm>
          <a:prstGeom prst="rect">
            <a:avLst/>
          </a:prstGeom>
          <a:noFill/>
          <a:ln w="6350">
            <a:solidFill>
              <a:srgbClr val="000000"/>
            </a:solidFill>
            <a:miter lim="800000"/>
            <a:headEnd/>
            <a:tailEnd/>
          </a:ln>
        </p:spPr>
        <p:txBody>
          <a:bodyPr>
            <a:spAutoFit/>
          </a:bodyPr>
          <a:lstStyle/>
          <a:p>
            <a:pPr algn="just">
              <a:lnSpc>
                <a:spcPct val="125000"/>
              </a:lnSpc>
              <a:tabLst>
                <a:tab pos="190500" algn="l"/>
                <a:tab pos="285750" algn="l"/>
              </a:tabLst>
            </a:pPr>
            <a:r>
              <a:rPr lang="en-US" altLang="de-DE" sz="1800"/>
              <a:t>1.) What could be learnt via work-based learning? </a:t>
            </a:r>
          </a:p>
          <a:p>
            <a:pPr algn="just">
              <a:lnSpc>
                <a:spcPct val="125000"/>
              </a:lnSpc>
              <a:tabLst>
                <a:tab pos="190500" algn="l"/>
                <a:tab pos="285750" algn="l"/>
              </a:tabLst>
            </a:pPr>
            <a:r>
              <a:rPr lang="en-US" altLang="de-DE" sz="1800"/>
              <a:t>Method: Learning Station Analyses (LSA) </a:t>
            </a:r>
          </a:p>
          <a:p>
            <a:pPr algn="just">
              <a:lnSpc>
                <a:spcPct val="125000"/>
              </a:lnSpc>
              <a:tabLst>
                <a:tab pos="190500" algn="l"/>
                <a:tab pos="285750" algn="l"/>
              </a:tabLst>
            </a:pPr>
            <a:endParaRPr lang="en-US" altLang="de-DE" sz="1800">
              <a:sym typeface="Wingdings" pitchFamily="2" charset="2"/>
            </a:endParaRPr>
          </a:p>
          <a:p>
            <a:pPr algn="just">
              <a:lnSpc>
                <a:spcPct val="125000"/>
              </a:lnSpc>
              <a:tabLst>
                <a:tab pos="190500" algn="l"/>
                <a:tab pos="285750" algn="l"/>
              </a:tabLst>
            </a:pPr>
            <a:r>
              <a:rPr lang="en-US" altLang="de-DE" sz="1800">
                <a:sym typeface="Wingdings" pitchFamily="2" charset="2"/>
              </a:rPr>
              <a:t>2.) What should be learnt via work-based learning? (according to national regulations and curricula)</a:t>
            </a:r>
          </a:p>
          <a:p>
            <a:pPr algn="just">
              <a:lnSpc>
                <a:spcPct val="125000"/>
              </a:lnSpc>
              <a:tabLst>
                <a:tab pos="190500" algn="l"/>
                <a:tab pos="285750" algn="l"/>
              </a:tabLst>
            </a:pPr>
            <a:r>
              <a:rPr lang="en-US" altLang="de-DE" sz="1800">
                <a:sym typeface="Wingdings" pitchFamily="2" charset="2"/>
              </a:rPr>
              <a:t>Method: </a:t>
            </a:r>
            <a:r>
              <a:rPr lang="en-US" altLang="de-DE" sz="1800"/>
              <a:t>Curriculum synopsis/design in RO and PT</a:t>
            </a:r>
          </a:p>
          <a:p>
            <a:pPr algn="just">
              <a:lnSpc>
                <a:spcPct val="125000"/>
              </a:lnSpc>
              <a:tabLst>
                <a:tab pos="190500" algn="l"/>
                <a:tab pos="285750" algn="l"/>
              </a:tabLst>
            </a:pPr>
            <a:endParaRPr lang="en-US" altLang="de-DE" sz="1800">
              <a:sym typeface="Wingdings" pitchFamily="2" charset="2"/>
            </a:endParaRPr>
          </a:p>
          <a:p>
            <a:pPr algn="just">
              <a:lnSpc>
                <a:spcPct val="125000"/>
              </a:lnSpc>
              <a:tabLst>
                <a:tab pos="190500" algn="l"/>
                <a:tab pos="285750" algn="l"/>
              </a:tabLst>
            </a:pPr>
            <a:r>
              <a:rPr lang="en-US" altLang="de-DE" sz="1800">
                <a:sym typeface="Wingdings" pitchFamily="2" charset="2"/>
              </a:rPr>
              <a:t>3.) What are the supporting and hindering factors for Apprenticeships?</a:t>
            </a:r>
          </a:p>
          <a:p>
            <a:pPr algn="just">
              <a:lnSpc>
                <a:spcPct val="125000"/>
              </a:lnSpc>
              <a:tabLst>
                <a:tab pos="190500" algn="l"/>
                <a:tab pos="285750" algn="l"/>
              </a:tabLst>
            </a:pPr>
            <a:r>
              <a:rPr lang="en-US" altLang="de-DE" sz="1800">
                <a:sym typeface="Wingdings" pitchFamily="2" charset="2"/>
              </a:rPr>
              <a:t>Method: Close supervision of the 1 year pilot, interviews with trainers, mentors and apprentices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ext Box 2"/>
          <p:cNvSpPr txBox="1">
            <a:spLocks noChangeArrowheads="1"/>
          </p:cNvSpPr>
          <p:nvPr/>
        </p:nvSpPr>
        <p:spPr bwMode="auto">
          <a:xfrm>
            <a:off x="3684588" y="946150"/>
            <a:ext cx="1982787" cy="523875"/>
          </a:xfrm>
          <a:prstGeom prst="rect">
            <a:avLst/>
          </a:prstGeom>
          <a:noFill/>
          <a:ln w="9525">
            <a:noFill/>
            <a:miter lim="800000"/>
            <a:headEnd/>
            <a:tailEnd/>
          </a:ln>
        </p:spPr>
        <p:txBody>
          <a:bodyPr wrap="none">
            <a:spAutoFit/>
          </a:bodyPr>
          <a:lstStyle/>
          <a:p>
            <a:pPr algn="ctr"/>
            <a:r>
              <a:rPr lang="en-US" altLang="de-DE" sz="2800" b="1">
                <a:solidFill>
                  <a:srgbClr val="000000"/>
                </a:solidFill>
              </a:rPr>
              <a:t>Findings 1</a:t>
            </a:r>
          </a:p>
        </p:txBody>
      </p:sp>
      <p:sp>
        <p:nvSpPr>
          <p:cNvPr id="15363" name="Text Box 4"/>
          <p:cNvSpPr txBox="1">
            <a:spLocks noChangeArrowheads="1"/>
          </p:cNvSpPr>
          <p:nvPr/>
        </p:nvSpPr>
        <p:spPr bwMode="auto">
          <a:xfrm>
            <a:off x="895350" y="1990725"/>
            <a:ext cx="7562850" cy="3900488"/>
          </a:xfrm>
          <a:prstGeom prst="rect">
            <a:avLst/>
          </a:prstGeom>
          <a:noFill/>
          <a:ln w="6350">
            <a:solidFill>
              <a:srgbClr val="000000"/>
            </a:solidFill>
            <a:miter lim="800000"/>
            <a:headEnd/>
            <a:tailEnd/>
          </a:ln>
        </p:spPr>
        <p:txBody>
          <a:bodyPr>
            <a:spAutoFit/>
          </a:bodyPr>
          <a:lstStyle/>
          <a:p>
            <a:pPr algn="just">
              <a:lnSpc>
                <a:spcPct val="125000"/>
              </a:lnSpc>
              <a:tabLst>
                <a:tab pos="190500" algn="l"/>
                <a:tab pos="285750" algn="l"/>
              </a:tabLst>
            </a:pPr>
            <a:r>
              <a:rPr lang="en-US" altLang="de-DE" sz="1800" dirty="0">
                <a:sym typeface="Wingdings" pitchFamily="2" charset="2"/>
              </a:rPr>
              <a:t>1.) What could be learnt via work-based learning? </a:t>
            </a:r>
          </a:p>
          <a:p>
            <a:pPr algn="just">
              <a:lnSpc>
                <a:spcPct val="125000"/>
              </a:lnSpc>
              <a:tabLst>
                <a:tab pos="190500" algn="l"/>
                <a:tab pos="285750" algn="l"/>
              </a:tabLst>
            </a:pPr>
            <a:endParaRPr lang="en-US" altLang="de-DE" sz="1800" dirty="0">
              <a:sym typeface="Wingdings" pitchFamily="2" charset="2"/>
            </a:endParaRPr>
          </a:p>
          <a:p>
            <a:pPr algn="just">
              <a:lnSpc>
                <a:spcPct val="125000"/>
              </a:lnSpc>
              <a:buFontTx/>
              <a:buChar char="•"/>
              <a:tabLst>
                <a:tab pos="190500" algn="l"/>
                <a:tab pos="285750" algn="l"/>
              </a:tabLst>
            </a:pPr>
            <a:r>
              <a:rPr lang="en-US" altLang="de-DE" sz="1800" dirty="0" smtClean="0">
                <a:sym typeface="Wingdings" pitchFamily="2" charset="2"/>
              </a:rPr>
              <a:t> Skilled </a:t>
            </a:r>
            <a:r>
              <a:rPr lang="en-US" altLang="de-DE" sz="1800" dirty="0">
                <a:sym typeface="Wingdings" pitchFamily="2" charset="2"/>
              </a:rPr>
              <a:t>work in industrial shoe production can be described by 9 spheres of activity (e. g. design, cutting or finish) </a:t>
            </a:r>
          </a:p>
          <a:p>
            <a:pPr algn="just">
              <a:lnSpc>
                <a:spcPct val="125000"/>
              </a:lnSpc>
              <a:buFontTx/>
              <a:buChar char="•"/>
              <a:tabLst>
                <a:tab pos="190500" algn="l"/>
                <a:tab pos="285750" algn="l"/>
              </a:tabLst>
            </a:pPr>
            <a:r>
              <a:rPr lang="en-US" altLang="de-DE" sz="1800" dirty="0" smtClean="0">
                <a:sym typeface="Wingdings" pitchFamily="2" charset="2"/>
              </a:rPr>
              <a:t> All </a:t>
            </a:r>
            <a:r>
              <a:rPr lang="en-US" altLang="de-DE" sz="1800" dirty="0">
                <a:sym typeface="Wingdings" pitchFamily="2" charset="2"/>
              </a:rPr>
              <a:t>3 participating plants in the 3 countries offer learning stations to all of the spheres</a:t>
            </a:r>
          </a:p>
          <a:p>
            <a:pPr algn="just">
              <a:lnSpc>
                <a:spcPct val="125000"/>
              </a:lnSpc>
              <a:buFontTx/>
              <a:buChar char="•"/>
              <a:tabLst>
                <a:tab pos="190500" algn="l"/>
                <a:tab pos="285750" algn="l"/>
              </a:tabLst>
            </a:pPr>
            <a:r>
              <a:rPr lang="en-US" altLang="de-DE" sz="1800" dirty="0" smtClean="0">
                <a:sym typeface="Wingdings" pitchFamily="2" charset="2"/>
              </a:rPr>
              <a:t> Partly </a:t>
            </a:r>
            <a:r>
              <a:rPr lang="en-US" altLang="de-DE" sz="1800" dirty="0">
                <a:sym typeface="Wingdings" pitchFamily="2" charset="2"/>
              </a:rPr>
              <a:t>different work organization; e. g. in DE 1 cutting department, in RO 3: automatic, manual, press cutting  </a:t>
            </a:r>
          </a:p>
          <a:p>
            <a:pPr algn="just">
              <a:lnSpc>
                <a:spcPct val="125000"/>
              </a:lnSpc>
              <a:tabLst>
                <a:tab pos="190500" algn="l"/>
                <a:tab pos="285750" algn="l"/>
              </a:tabLst>
            </a:pPr>
            <a:endParaRPr lang="en-US" altLang="de-DE" sz="1800" dirty="0">
              <a:sym typeface="Wingdings" pitchFamily="2" charset="2"/>
            </a:endParaRPr>
          </a:p>
          <a:p>
            <a:pPr algn="just">
              <a:lnSpc>
                <a:spcPct val="125000"/>
              </a:lnSpc>
              <a:tabLst>
                <a:tab pos="190500" algn="l"/>
                <a:tab pos="285750" algn="l"/>
              </a:tabLst>
            </a:pPr>
            <a:r>
              <a:rPr lang="en-US" altLang="de-DE" sz="1800" dirty="0">
                <a:sym typeface="Wingdings" pitchFamily="2" charset="2"/>
              </a:rPr>
              <a:t>=&gt; Learning potentials are very similar! </a:t>
            </a:r>
          </a:p>
          <a:p>
            <a:pPr algn="just">
              <a:lnSpc>
                <a:spcPct val="125000"/>
              </a:lnSpc>
              <a:buFont typeface="Wingdings" pitchFamily="2" charset="2"/>
              <a:buChar char="ó"/>
              <a:tabLst>
                <a:tab pos="190500" algn="l"/>
                <a:tab pos="285750" algn="l"/>
              </a:tabLst>
            </a:pPr>
            <a:endParaRPr lang="en-US" altLang="de-DE" sz="1800" dirty="0">
              <a:sym typeface="Wingdings" pitchFamily="2" charset="2"/>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ext Box 2"/>
          <p:cNvSpPr txBox="1">
            <a:spLocks noChangeArrowheads="1"/>
          </p:cNvSpPr>
          <p:nvPr/>
        </p:nvSpPr>
        <p:spPr bwMode="auto">
          <a:xfrm>
            <a:off x="3684588" y="946150"/>
            <a:ext cx="1982787" cy="523875"/>
          </a:xfrm>
          <a:prstGeom prst="rect">
            <a:avLst/>
          </a:prstGeom>
          <a:noFill/>
          <a:ln w="9525">
            <a:noFill/>
            <a:miter lim="800000"/>
            <a:headEnd/>
            <a:tailEnd/>
          </a:ln>
        </p:spPr>
        <p:txBody>
          <a:bodyPr wrap="none">
            <a:spAutoFit/>
          </a:bodyPr>
          <a:lstStyle/>
          <a:p>
            <a:pPr algn="ctr"/>
            <a:r>
              <a:rPr lang="en-US" altLang="de-DE" sz="2800" b="1">
                <a:solidFill>
                  <a:srgbClr val="000000"/>
                </a:solidFill>
              </a:rPr>
              <a:t>Findings 2</a:t>
            </a:r>
          </a:p>
        </p:txBody>
      </p:sp>
      <p:sp>
        <p:nvSpPr>
          <p:cNvPr id="16387" name="Text Box 4"/>
          <p:cNvSpPr txBox="1">
            <a:spLocks noChangeArrowheads="1"/>
          </p:cNvSpPr>
          <p:nvPr/>
        </p:nvSpPr>
        <p:spPr bwMode="auto">
          <a:xfrm>
            <a:off x="895350" y="1990725"/>
            <a:ext cx="7562850" cy="3900488"/>
          </a:xfrm>
          <a:prstGeom prst="rect">
            <a:avLst/>
          </a:prstGeom>
          <a:noFill/>
          <a:ln w="6350">
            <a:solidFill>
              <a:srgbClr val="000000"/>
            </a:solidFill>
            <a:miter lim="800000"/>
            <a:headEnd/>
            <a:tailEnd/>
          </a:ln>
        </p:spPr>
        <p:txBody>
          <a:bodyPr>
            <a:spAutoFit/>
          </a:bodyPr>
          <a:lstStyle/>
          <a:p>
            <a:pPr algn="just">
              <a:lnSpc>
                <a:spcPct val="125000"/>
              </a:lnSpc>
              <a:tabLst>
                <a:tab pos="190500" algn="l"/>
                <a:tab pos="285750" algn="l"/>
              </a:tabLst>
            </a:pPr>
            <a:r>
              <a:rPr lang="en-US" altLang="de-DE" sz="1800" dirty="0">
                <a:sym typeface="Wingdings" pitchFamily="2" charset="2"/>
              </a:rPr>
              <a:t>2.) What should be learnt via work-based learning (WBL)?</a:t>
            </a:r>
          </a:p>
          <a:p>
            <a:pPr algn="just">
              <a:lnSpc>
                <a:spcPct val="125000"/>
              </a:lnSpc>
              <a:tabLst>
                <a:tab pos="190500" algn="l"/>
                <a:tab pos="285750" algn="l"/>
              </a:tabLst>
            </a:pPr>
            <a:endParaRPr lang="en-US" altLang="de-DE" sz="1800" dirty="0">
              <a:sym typeface="Wingdings" pitchFamily="2" charset="2"/>
            </a:endParaRPr>
          </a:p>
          <a:p>
            <a:pPr algn="just">
              <a:lnSpc>
                <a:spcPct val="125000"/>
              </a:lnSpc>
              <a:buFontTx/>
              <a:buChar char="•"/>
              <a:tabLst>
                <a:tab pos="190500" algn="l"/>
                <a:tab pos="285750" algn="l"/>
              </a:tabLst>
            </a:pPr>
            <a:r>
              <a:rPr lang="en-US" altLang="de-DE" sz="1800" dirty="0" smtClean="0">
                <a:sym typeface="Wingdings" pitchFamily="2" charset="2"/>
              </a:rPr>
              <a:t> PT </a:t>
            </a:r>
            <a:r>
              <a:rPr lang="en-US" altLang="de-DE" sz="1800" dirty="0">
                <a:sym typeface="Wingdings" pitchFamily="2" charset="2"/>
              </a:rPr>
              <a:t>drafted a dual curriculum of 1000 hours: Theory = 250 hours / Work-Based Learning = 750 hours.   </a:t>
            </a:r>
          </a:p>
          <a:p>
            <a:pPr algn="just">
              <a:lnSpc>
                <a:spcPct val="125000"/>
              </a:lnSpc>
              <a:buFontTx/>
              <a:buChar char="•"/>
              <a:tabLst>
                <a:tab pos="190500" algn="l"/>
                <a:tab pos="285750" algn="l"/>
              </a:tabLst>
            </a:pPr>
            <a:r>
              <a:rPr lang="en-US" altLang="de-DE" sz="1800" dirty="0" smtClean="0">
                <a:sym typeface="Wingdings" pitchFamily="2" charset="2"/>
              </a:rPr>
              <a:t> RO </a:t>
            </a:r>
            <a:r>
              <a:rPr lang="en-US" altLang="de-DE" sz="1800" dirty="0">
                <a:sym typeface="Wingdings" pitchFamily="2" charset="2"/>
              </a:rPr>
              <a:t>drafted a 654 hours/year WBL curriculum.</a:t>
            </a:r>
          </a:p>
          <a:p>
            <a:pPr algn="just">
              <a:lnSpc>
                <a:spcPct val="125000"/>
              </a:lnSpc>
              <a:buFontTx/>
              <a:buChar char="•"/>
              <a:tabLst>
                <a:tab pos="190500" algn="l"/>
                <a:tab pos="285750" algn="l"/>
              </a:tabLst>
            </a:pPr>
            <a:r>
              <a:rPr lang="en-US" altLang="de-DE" sz="1800" dirty="0" smtClean="0">
                <a:sym typeface="Wingdings" pitchFamily="2" charset="2"/>
              </a:rPr>
              <a:t> Both </a:t>
            </a:r>
            <a:r>
              <a:rPr lang="en-US" altLang="de-DE" sz="1800" dirty="0">
                <a:sym typeface="Wingdings" pitchFamily="2" charset="2"/>
              </a:rPr>
              <a:t>inline with findings from 1 (LSA) and national regulations!</a:t>
            </a:r>
          </a:p>
          <a:p>
            <a:pPr algn="just">
              <a:lnSpc>
                <a:spcPct val="125000"/>
              </a:lnSpc>
              <a:buFontTx/>
              <a:buChar char="•"/>
              <a:tabLst>
                <a:tab pos="190500" algn="l"/>
                <a:tab pos="285750" algn="l"/>
              </a:tabLst>
            </a:pPr>
            <a:r>
              <a:rPr lang="en-US" altLang="de-DE" sz="1800" dirty="0" smtClean="0">
                <a:sym typeface="Wingdings" pitchFamily="2" charset="2"/>
              </a:rPr>
              <a:t> Details</a:t>
            </a:r>
            <a:r>
              <a:rPr lang="en-US" altLang="de-DE" sz="1800" dirty="0">
                <a:sym typeface="Wingdings" pitchFamily="2" charset="2"/>
              </a:rPr>
              <a:t>: http://icsas-project.eu/</a:t>
            </a:r>
          </a:p>
          <a:p>
            <a:pPr algn="just">
              <a:lnSpc>
                <a:spcPct val="125000"/>
              </a:lnSpc>
              <a:tabLst>
                <a:tab pos="190500" algn="l"/>
                <a:tab pos="285750" algn="l"/>
              </a:tabLst>
            </a:pPr>
            <a:endParaRPr lang="en-US" altLang="de-DE" sz="1800" dirty="0">
              <a:sym typeface="Wingdings" pitchFamily="2" charset="2"/>
            </a:endParaRPr>
          </a:p>
          <a:p>
            <a:pPr algn="just">
              <a:lnSpc>
                <a:spcPct val="125000"/>
              </a:lnSpc>
              <a:tabLst>
                <a:tab pos="190500" algn="l"/>
                <a:tab pos="285750" algn="l"/>
              </a:tabLst>
            </a:pPr>
            <a:r>
              <a:rPr lang="en-US" altLang="de-DE" sz="1800" dirty="0">
                <a:sym typeface="Wingdings" pitchFamily="2" charset="2"/>
              </a:rPr>
              <a:t>=&gt; Also countries with school-based VET offer options to exploit potentials of Work-Based Learning! </a:t>
            </a:r>
          </a:p>
          <a:p>
            <a:pPr algn="just">
              <a:lnSpc>
                <a:spcPct val="125000"/>
              </a:lnSpc>
              <a:buFont typeface="Wingdings" pitchFamily="2" charset="2"/>
              <a:buChar char="ó"/>
              <a:tabLst>
                <a:tab pos="190500" algn="l"/>
                <a:tab pos="285750" algn="l"/>
              </a:tabLst>
            </a:pPr>
            <a:endParaRPr lang="en-US" altLang="de-DE" sz="1800" dirty="0">
              <a:sym typeface="Wingdings" pitchFamily="2" charset="2"/>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3684588" y="946150"/>
            <a:ext cx="1982787" cy="523875"/>
          </a:xfrm>
          <a:prstGeom prst="rect">
            <a:avLst/>
          </a:prstGeom>
          <a:noFill/>
          <a:ln w="9525">
            <a:noFill/>
            <a:miter lim="800000"/>
            <a:headEnd/>
            <a:tailEnd/>
          </a:ln>
        </p:spPr>
        <p:txBody>
          <a:bodyPr wrap="none">
            <a:spAutoFit/>
          </a:bodyPr>
          <a:lstStyle/>
          <a:p>
            <a:pPr algn="ctr"/>
            <a:r>
              <a:rPr lang="en-US" altLang="de-DE" sz="2800" b="1">
                <a:solidFill>
                  <a:srgbClr val="000000"/>
                </a:solidFill>
              </a:rPr>
              <a:t>Findings 3</a:t>
            </a:r>
          </a:p>
        </p:txBody>
      </p:sp>
      <p:sp>
        <p:nvSpPr>
          <p:cNvPr id="17411" name="Text Box 4"/>
          <p:cNvSpPr txBox="1">
            <a:spLocks noChangeArrowheads="1"/>
          </p:cNvSpPr>
          <p:nvPr/>
        </p:nvSpPr>
        <p:spPr bwMode="auto">
          <a:xfrm>
            <a:off x="895350" y="1887538"/>
            <a:ext cx="7562850" cy="3867150"/>
          </a:xfrm>
          <a:prstGeom prst="rect">
            <a:avLst/>
          </a:prstGeom>
          <a:noFill/>
          <a:ln w="6350">
            <a:solidFill>
              <a:srgbClr val="000000"/>
            </a:solidFill>
            <a:miter lim="800000"/>
            <a:headEnd/>
            <a:tailEnd/>
          </a:ln>
        </p:spPr>
        <p:txBody>
          <a:bodyPr>
            <a:spAutoFit/>
          </a:bodyPr>
          <a:lstStyle/>
          <a:p>
            <a:pPr algn="just">
              <a:lnSpc>
                <a:spcPct val="125000"/>
              </a:lnSpc>
              <a:tabLst>
                <a:tab pos="190500" algn="l"/>
                <a:tab pos="285750" algn="l"/>
              </a:tabLst>
            </a:pPr>
            <a:r>
              <a:rPr lang="en-US" altLang="de-DE" sz="1800" dirty="0">
                <a:solidFill>
                  <a:srgbClr val="000000"/>
                </a:solidFill>
                <a:sym typeface="Wingdings" pitchFamily="2" charset="2"/>
              </a:rPr>
              <a:t>3.) What are the supporting and hindering factors for Apprenticeships?</a:t>
            </a:r>
          </a:p>
          <a:p>
            <a:pPr algn="just">
              <a:lnSpc>
                <a:spcPct val="125000"/>
              </a:lnSpc>
              <a:tabLst>
                <a:tab pos="190500" algn="l"/>
                <a:tab pos="285750" algn="l"/>
              </a:tabLst>
            </a:pPr>
            <a:r>
              <a:rPr lang="en-US" altLang="de-DE" sz="1800" dirty="0">
                <a:solidFill>
                  <a:srgbClr val="000000"/>
                </a:solidFill>
                <a:sym typeface="Wingdings" pitchFamily="2" charset="2"/>
              </a:rPr>
              <a:t> Lessons learnt (so far):</a:t>
            </a:r>
          </a:p>
          <a:p>
            <a:pPr algn="just">
              <a:lnSpc>
                <a:spcPct val="125000"/>
              </a:lnSpc>
              <a:tabLst>
                <a:tab pos="190500" algn="l"/>
                <a:tab pos="285750" algn="l"/>
              </a:tabLst>
            </a:pPr>
            <a:endParaRPr lang="en-US" altLang="de-DE" sz="1800" dirty="0">
              <a:solidFill>
                <a:srgbClr val="000000"/>
              </a:solidFill>
              <a:sym typeface="Wingdings" pitchFamily="2" charset="2"/>
            </a:endParaRPr>
          </a:p>
          <a:p>
            <a:pPr algn="just">
              <a:lnSpc>
                <a:spcPct val="125000"/>
              </a:lnSpc>
              <a:buFontTx/>
              <a:buChar char="•"/>
              <a:tabLst>
                <a:tab pos="190500" algn="l"/>
                <a:tab pos="285750" algn="l"/>
              </a:tabLst>
            </a:pPr>
            <a:r>
              <a:rPr lang="en-US" altLang="de-DE" sz="1800" dirty="0" smtClean="0">
                <a:solidFill>
                  <a:srgbClr val="000000"/>
                </a:solidFill>
                <a:sym typeface="Wingdings" pitchFamily="2" charset="2"/>
              </a:rPr>
              <a:t> “</a:t>
            </a:r>
            <a:r>
              <a:rPr lang="en-US" altLang="de-DE" sz="1800" dirty="0">
                <a:solidFill>
                  <a:srgbClr val="000000"/>
                </a:solidFill>
                <a:sym typeface="Wingdings" pitchFamily="2" charset="2"/>
              </a:rPr>
              <a:t>New” approaches </a:t>
            </a:r>
            <a:r>
              <a:rPr lang="en-US" altLang="de-DE" sz="1800" dirty="0" smtClean="0">
                <a:solidFill>
                  <a:srgbClr val="000000"/>
                </a:solidFill>
                <a:sym typeface="Wingdings" pitchFamily="2" charset="2"/>
              </a:rPr>
              <a:t>conflict </a:t>
            </a:r>
            <a:r>
              <a:rPr lang="en-US" altLang="de-DE" sz="1800" dirty="0">
                <a:solidFill>
                  <a:srgbClr val="000000"/>
                </a:solidFill>
                <a:sym typeface="Wingdings" pitchFamily="2" charset="2"/>
              </a:rPr>
              <a:t>with traditions or beliefs.</a:t>
            </a:r>
          </a:p>
          <a:p>
            <a:pPr algn="just">
              <a:lnSpc>
                <a:spcPct val="125000"/>
              </a:lnSpc>
              <a:tabLst>
                <a:tab pos="190500" algn="l"/>
                <a:tab pos="285750" algn="l"/>
              </a:tabLst>
            </a:pPr>
            <a:r>
              <a:rPr lang="en-US" altLang="de-DE" sz="1800" dirty="0">
                <a:solidFill>
                  <a:srgbClr val="000000"/>
                </a:solidFill>
                <a:sym typeface="Wingdings" pitchFamily="2" charset="2"/>
              </a:rPr>
              <a:t>=&gt; Take all stakeholders on board!</a:t>
            </a:r>
          </a:p>
          <a:p>
            <a:pPr algn="just">
              <a:lnSpc>
                <a:spcPct val="125000"/>
              </a:lnSpc>
              <a:buFontTx/>
              <a:buChar char="•"/>
              <a:tabLst>
                <a:tab pos="190500" algn="l"/>
                <a:tab pos="285750" algn="l"/>
              </a:tabLst>
            </a:pPr>
            <a:r>
              <a:rPr lang="en-US" altLang="de-DE" sz="1800" dirty="0" smtClean="0">
                <a:solidFill>
                  <a:srgbClr val="000000"/>
                </a:solidFill>
                <a:sym typeface="Wingdings" pitchFamily="2" charset="2"/>
              </a:rPr>
              <a:t> Work-place </a:t>
            </a:r>
            <a:r>
              <a:rPr lang="en-US" altLang="de-DE" sz="1800" dirty="0">
                <a:solidFill>
                  <a:srgbClr val="000000"/>
                </a:solidFill>
                <a:sym typeface="Wingdings" pitchFamily="2" charset="2"/>
              </a:rPr>
              <a:t>mentors are a weak element, as they are not pedagogically skilled. </a:t>
            </a:r>
          </a:p>
          <a:p>
            <a:pPr algn="just">
              <a:lnSpc>
                <a:spcPct val="125000"/>
              </a:lnSpc>
              <a:tabLst>
                <a:tab pos="190500" algn="l"/>
                <a:tab pos="285750" algn="l"/>
              </a:tabLst>
            </a:pPr>
            <a:r>
              <a:rPr lang="en-US" altLang="de-DE" sz="1800" dirty="0">
                <a:solidFill>
                  <a:srgbClr val="000000"/>
                </a:solidFill>
                <a:sym typeface="Wingdings" pitchFamily="2" charset="2"/>
              </a:rPr>
              <a:t>=&gt; Train and guide them!</a:t>
            </a:r>
          </a:p>
          <a:p>
            <a:pPr algn="just">
              <a:lnSpc>
                <a:spcPct val="125000"/>
              </a:lnSpc>
              <a:buFontTx/>
              <a:buChar char="•"/>
              <a:tabLst>
                <a:tab pos="190500" algn="l"/>
                <a:tab pos="285750" algn="l"/>
              </a:tabLst>
            </a:pPr>
            <a:r>
              <a:rPr lang="en-US" altLang="de-DE" sz="1800" smtClean="0">
                <a:solidFill>
                  <a:srgbClr val="000000"/>
                </a:solidFill>
                <a:sym typeface="Wingdings" pitchFamily="2" charset="2"/>
              </a:rPr>
              <a:t> Even </a:t>
            </a:r>
            <a:r>
              <a:rPr lang="en-US" altLang="de-DE" sz="1800" dirty="0">
                <a:solidFill>
                  <a:srgbClr val="000000"/>
                </a:solidFill>
                <a:sym typeface="Wingdings" pitchFamily="2" charset="2"/>
              </a:rPr>
              <a:t>successful pilots depend often on the engagement of drivers and funding of third parties.  </a:t>
            </a:r>
          </a:p>
          <a:p>
            <a:pPr algn="just">
              <a:lnSpc>
                <a:spcPct val="125000"/>
              </a:lnSpc>
              <a:tabLst>
                <a:tab pos="190500" algn="l"/>
                <a:tab pos="285750" algn="l"/>
              </a:tabLst>
            </a:pPr>
            <a:r>
              <a:rPr lang="en-US" altLang="de-DE" sz="1800" dirty="0">
                <a:solidFill>
                  <a:srgbClr val="000000"/>
                </a:solidFill>
                <a:sym typeface="Wingdings" pitchFamily="2" charset="2"/>
              </a:rPr>
              <a:t>=&gt; Try to establish them! </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2_Standarddesign">
  <a:themeElements>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Standarddesign">
      <a:majorFont>
        <a:latin typeface="Arial"/>
        <a:ea typeface=""/>
        <a:cs typeface=""/>
      </a:majorFont>
      <a:minorFont>
        <a:latin typeface="Times New Roman"/>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600" b="0" i="0" u="none" strike="noStrike" cap="none" normalizeH="0" baseline="0" smtClean="0">
            <a:ln>
              <a:noFill/>
            </a:ln>
            <a:solidFill>
              <a:schemeClr val="tx1"/>
            </a:solidFill>
            <a:effectLst/>
            <a:latin typeface="Arial" charset="0"/>
          </a:defRPr>
        </a:defPPr>
      </a:lstStyle>
    </a:lnDef>
  </a:objectDefaults>
  <a:extraClrSchemeLst>
    <a:extraClrScheme>
      <a:clrScheme name="Standarddesign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Standarddesign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Standard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Standard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3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Diseño personaliz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765</Words>
  <Application>Microsoft Office PowerPoint</Application>
  <PresentationFormat>Bildschirmpräsentation (4:3)</PresentationFormat>
  <Paragraphs>140</Paragraphs>
  <Slides>23</Slides>
  <Notes>9</Notes>
  <HiddenSlides>0</HiddenSlides>
  <MMClips>0</MMClips>
  <ScaleCrop>false</ScaleCrop>
  <HeadingPairs>
    <vt:vector size="6" baseType="variant">
      <vt:variant>
        <vt:lpstr>Verwendete Schriftarten</vt:lpstr>
      </vt:variant>
      <vt:variant>
        <vt:i4>6</vt:i4>
      </vt:variant>
      <vt:variant>
        <vt:lpstr>Design</vt:lpstr>
      </vt:variant>
      <vt:variant>
        <vt:i4>5</vt:i4>
      </vt:variant>
      <vt:variant>
        <vt:lpstr>Folientitel</vt:lpstr>
      </vt:variant>
      <vt:variant>
        <vt:i4>23</vt:i4>
      </vt:variant>
    </vt:vector>
  </HeadingPairs>
  <TitlesOfParts>
    <vt:vector size="34" baseType="lpstr">
      <vt:lpstr>Arial</vt:lpstr>
      <vt:lpstr>Arial Narrow</vt:lpstr>
      <vt:lpstr>Calibri</vt:lpstr>
      <vt:lpstr>Tahoma</vt:lpstr>
      <vt:lpstr>Times New Roman</vt:lpstr>
      <vt:lpstr>Wingdings</vt:lpstr>
      <vt:lpstr>2_Standarddesign</vt:lpstr>
      <vt:lpstr>3_Diseño personalizado</vt:lpstr>
      <vt:lpstr>2_Diseño personalizado</vt:lpstr>
      <vt:lpstr>Diseño personalizado</vt:lpstr>
      <vt:lpstr>1_Diseño personalizado</vt:lpstr>
      <vt:lpstr>ICSAS  - A Case Study on Supporting and Hindering Factors for Apprenticeships in Romania and Portugal</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Who we are</vt:lpstr>
      <vt:lpstr>PowerPoint-Präsentation</vt:lpstr>
      <vt:lpstr>PowerPoint-Präsentation</vt:lpstr>
      <vt:lpstr>Training</vt:lpstr>
      <vt:lpstr> </vt:lpstr>
      <vt:lpstr> </vt:lpstr>
      <vt:lpstr> </vt:lpstr>
      <vt:lpstr> </vt:lpstr>
      <vt:lpstr>PowerPoint-Präsentation</vt:lpstr>
      <vt:lpstr>PowerPoint-Präsentation</vt:lpstr>
      <vt:lpstr>PowerPoint-Präsentation</vt:lpstr>
      <vt:lpstr>PowerPoint-Präsentation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EFW</dc:title>
  <dc:creator>Michael Kleiner</dc:creator>
  <cp:lastModifiedBy>asaniter</cp:lastModifiedBy>
  <cp:revision>296</cp:revision>
  <cp:lastPrinted>2018-09-13T09:58:03Z</cp:lastPrinted>
  <dcterms:created xsi:type="dcterms:W3CDTF">1999-05-11T07:26:38Z</dcterms:created>
  <dcterms:modified xsi:type="dcterms:W3CDTF">2019-05-03T08:37:52Z</dcterms:modified>
</cp:coreProperties>
</file>